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27" r:id="rId2"/>
    <p:sldId id="328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7BAE8D-928C-41FD-B065-39E002E42FB3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7FE98-8075-441A-8874-E65125BCF638}">
      <dgm:prSet phldrT="[Text]" custT="1"/>
      <dgm:spPr>
        <a:solidFill>
          <a:schemeClr val="accent2"/>
        </a:solidFill>
      </dgm:spPr>
      <dgm:t>
        <a:bodyPr/>
        <a:lstStyle/>
        <a:p>
          <a:endParaRPr lang="en-US" sz="4400" u="sng" dirty="0"/>
        </a:p>
        <a:p>
          <a:r>
            <a:rPr lang="en-US" sz="3200" u="sng" dirty="0"/>
            <a:t>What</a:t>
          </a:r>
          <a:r>
            <a:rPr lang="en-US" sz="3200" dirty="0"/>
            <a:t> and </a:t>
          </a:r>
          <a:r>
            <a:rPr lang="en-US" sz="3200" u="sng" dirty="0"/>
            <a:t>how</a:t>
          </a:r>
          <a:r>
            <a:rPr lang="en-US" sz="3200" dirty="0"/>
            <a:t> do we know?</a:t>
          </a:r>
        </a:p>
        <a:p>
          <a:endParaRPr lang="en-US" sz="4400" dirty="0"/>
        </a:p>
      </dgm:t>
    </dgm:pt>
    <dgm:pt modelId="{028426E4-8368-422C-A80E-F186ED6CCEE3}" type="parTrans" cxnId="{ACD24244-EE49-4666-B50F-06052ED1A9B2}">
      <dgm:prSet/>
      <dgm:spPr/>
      <dgm:t>
        <a:bodyPr/>
        <a:lstStyle/>
        <a:p>
          <a:endParaRPr lang="en-US"/>
        </a:p>
      </dgm:t>
    </dgm:pt>
    <dgm:pt modelId="{39298BEA-DEBE-4FE9-8C91-79F0103B8C3F}" type="sibTrans" cxnId="{ACD24244-EE49-4666-B50F-06052ED1A9B2}">
      <dgm:prSet/>
      <dgm:spPr/>
      <dgm:t>
        <a:bodyPr/>
        <a:lstStyle/>
        <a:p>
          <a:endParaRPr lang="en-US"/>
        </a:p>
      </dgm:t>
    </dgm:pt>
    <dgm:pt modelId="{1A7422BB-B53A-43DD-975C-E7139F09E72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How can we know? </a:t>
          </a:r>
        </a:p>
      </dgm:t>
    </dgm:pt>
    <dgm:pt modelId="{A7B510CE-CB9F-4972-920C-1468FF1A4D01}" type="parTrans" cxnId="{9D4A1666-0D8B-425C-989E-87E1A0CAC49C}">
      <dgm:prSet/>
      <dgm:spPr/>
      <dgm:t>
        <a:bodyPr/>
        <a:lstStyle/>
        <a:p>
          <a:endParaRPr lang="en-US"/>
        </a:p>
      </dgm:t>
    </dgm:pt>
    <dgm:pt modelId="{9F6D7E3E-7ACF-4178-8498-E4404BC88321}" type="sibTrans" cxnId="{9D4A1666-0D8B-425C-989E-87E1A0CAC49C}">
      <dgm:prSet/>
      <dgm:spPr/>
      <dgm:t>
        <a:bodyPr/>
        <a:lstStyle/>
        <a:p>
          <a:endParaRPr lang="en-US"/>
        </a:p>
      </dgm:t>
    </dgm:pt>
    <dgm:pt modelId="{ACC8C122-970D-4865-A376-20AFF63B13CF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Belief in God</a:t>
          </a:r>
        </a:p>
      </dgm:t>
    </dgm:pt>
    <dgm:pt modelId="{1B06A7E4-A878-4C5C-BB51-493336A79FAD}" type="parTrans" cxnId="{93450511-0E1D-4551-ADEF-6521BACA5D83}">
      <dgm:prSet/>
      <dgm:spPr/>
      <dgm:t>
        <a:bodyPr/>
        <a:lstStyle/>
        <a:p>
          <a:endParaRPr lang="en-US"/>
        </a:p>
      </dgm:t>
    </dgm:pt>
    <dgm:pt modelId="{847E28CB-76B8-45D1-8973-156EEC728714}" type="sibTrans" cxnId="{93450511-0E1D-4551-ADEF-6521BACA5D83}">
      <dgm:prSet/>
      <dgm:spPr/>
      <dgm:t>
        <a:bodyPr/>
        <a:lstStyle/>
        <a:p>
          <a:endParaRPr lang="en-US"/>
        </a:p>
      </dgm:t>
    </dgm:pt>
    <dgm:pt modelId="{CAB09315-FCA7-40F1-9D68-D4F734EB281E}">
      <dgm:prSet phldrT="[Text]" custT="1"/>
      <dgm:spPr>
        <a:solidFill>
          <a:srgbClr val="00B0F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/>
            <a:t>Evil and Suffering</a:t>
          </a:r>
        </a:p>
      </dgm:t>
    </dgm:pt>
    <dgm:pt modelId="{18EC4451-4556-4DE7-8F1E-B707BE3E15AD}" type="parTrans" cxnId="{40BD2DBB-11BE-475E-8B22-5A451246F650}">
      <dgm:prSet/>
      <dgm:spPr/>
      <dgm:t>
        <a:bodyPr/>
        <a:lstStyle/>
        <a:p>
          <a:endParaRPr lang="en-US"/>
        </a:p>
      </dgm:t>
    </dgm:pt>
    <dgm:pt modelId="{DB57ADD7-6757-43A2-BD0B-1AC1D23F8352}" type="sibTrans" cxnId="{40BD2DBB-11BE-475E-8B22-5A451246F650}">
      <dgm:prSet/>
      <dgm:spPr/>
      <dgm:t>
        <a:bodyPr/>
        <a:lstStyle/>
        <a:p>
          <a:endParaRPr lang="en-US"/>
        </a:p>
      </dgm:t>
    </dgm:pt>
    <dgm:pt modelId="{C2D0D118-B6FE-4192-B0AE-BDB21689673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The Afterlife</a:t>
          </a:r>
        </a:p>
      </dgm:t>
    </dgm:pt>
    <dgm:pt modelId="{D08E584A-8E1D-4734-A73D-4B86BA15CE85}" type="parTrans" cxnId="{6C03B293-5370-4A42-8B93-B998DB3F0038}">
      <dgm:prSet/>
      <dgm:spPr/>
      <dgm:t>
        <a:bodyPr/>
        <a:lstStyle/>
        <a:p>
          <a:endParaRPr lang="en-US"/>
        </a:p>
      </dgm:t>
    </dgm:pt>
    <dgm:pt modelId="{BCC4E570-8DF3-48DD-82D6-52DC1A06172F}" type="sibTrans" cxnId="{6C03B293-5370-4A42-8B93-B998DB3F0038}">
      <dgm:prSet/>
      <dgm:spPr/>
      <dgm:t>
        <a:bodyPr/>
        <a:lstStyle/>
        <a:p>
          <a:endParaRPr lang="en-US"/>
        </a:p>
      </dgm:t>
    </dgm:pt>
    <dgm:pt modelId="{A33FB55F-75DF-4DD7-AD03-6C3F4DDEEA80}">
      <dgm:prSet phldrT="[Text]" custT="1"/>
      <dgm:spPr>
        <a:solidFill>
          <a:srgbClr val="7030A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The Soul</a:t>
          </a:r>
        </a:p>
        <a:p>
          <a:endParaRPr lang="en-US" dirty="0"/>
        </a:p>
      </dgm:t>
    </dgm:pt>
    <dgm:pt modelId="{666B0300-1B87-44B5-A4A6-03BA47787AB0}" type="parTrans" cxnId="{A929A0A4-0B1B-41C3-A4B7-E1639579FB5F}">
      <dgm:prSet/>
      <dgm:spPr/>
      <dgm:t>
        <a:bodyPr/>
        <a:lstStyle/>
        <a:p>
          <a:endParaRPr lang="en-US"/>
        </a:p>
      </dgm:t>
    </dgm:pt>
    <dgm:pt modelId="{356CEF6B-FC8D-4562-BB57-ACCD97D777DF}" type="sibTrans" cxnId="{A929A0A4-0B1B-41C3-A4B7-E1639579FB5F}">
      <dgm:prSet/>
      <dgm:spPr/>
      <dgm:t>
        <a:bodyPr/>
        <a:lstStyle/>
        <a:p>
          <a:endParaRPr lang="en-US"/>
        </a:p>
      </dgm:t>
    </dgm:pt>
    <dgm:pt modelId="{691EABF2-7C85-4B8D-9A4F-F3F6490C37CC}">
      <dgm:prSet phldrT="[Text]"/>
      <dgm:spPr>
        <a:solidFill>
          <a:srgbClr val="FC34B9"/>
        </a:solidFill>
      </dgm:spPr>
      <dgm:t>
        <a:bodyPr/>
        <a:lstStyle/>
        <a:p>
          <a:r>
            <a:rPr lang="en-US" dirty="0"/>
            <a:t>Jesus the man (historical)/Jesus the son of God</a:t>
          </a:r>
        </a:p>
        <a:p>
          <a:r>
            <a:rPr lang="en-US" dirty="0"/>
            <a:t>Denominations. </a:t>
          </a:r>
        </a:p>
        <a:p>
          <a:endParaRPr lang="en-US" dirty="0"/>
        </a:p>
      </dgm:t>
    </dgm:pt>
    <dgm:pt modelId="{142B7A1F-990C-4B92-B399-BCEBF2CA6F34}" type="parTrans" cxnId="{F99828C0-7731-4B49-B6B7-7C9A327C959B}">
      <dgm:prSet/>
      <dgm:spPr/>
      <dgm:t>
        <a:bodyPr/>
        <a:lstStyle/>
        <a:p>
          <a:endParaRPr lang="en-US"/>
        </a:p>
      </dgm:t>
    </dgm:pt>
    <dgm:pt modelId="{5A68118B-D85D-4D46-A2EF-ACD75FF8EA27}" type="sibTrans" cxnId="{F99828C0-7731-4B49-B6B7-7C9A327C959B}">
      <dgm:prSet/>
      <dgm:spPr/>
      <dgm:t>
        <a:bodyPr/>
        <a:lstStyle/>
        <a:p>
          <a:endParaRPr lang="en-US"/>
        </a:p>
      </dgm:t>
    </dgm:pt>
    <dgm:pt modelId="{1A9D920A-9949-4B11-A6EF-7BBFCCD56BAB}" type="pres">
      <dgm:prSet presAssocID="{4E7BAE8D-928C-41FD-B065-39E002E42FB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5A989BC-4ADB-4E16-951A-B5A2B51B2DBD}" type="pres">
      <dgm:prSet presAssocID="{EB37FE98-8075-441A-8874-E65125BCF638}" presName="Parent" presStyleLbl="node0" presStyleIdx="0" presStyleCnt="1">
        <dgm:presLayoutVars>
          <dgm:chMax val="6"/>
          <dgm:chPref val="6"/>
        </dgm:presLayoutVars>
      </dgm:prSet>
      <dgm:spPr/>
    </dgm:pt>
    <dgm:pt modelId="{1E96D5BE-29B7-4094-9103-8FA6946A2862}" type="pres">
      <dgm:prSet presAssocID="{1A7422BB-B53A-43DD-975C-E7139F09E72F}" presName="Accent1" presStyleCnt="0"/>
      <dgm:spPr/>
    </dgm:pt>
    <dgm:pt modelId="{4520824F-B69B-43A9-A79B-D17F62EEA0D7}" type="pres">
      <dgm:prSet presAssocID="{1A7422BB-B53A-43DD-975C-E7139F09E72F}" presName="Accent" presStyleLbl="bgShp" presStyleIdx="0" presStyleCnt="6"/>
      <dgm:spPr/>
    </dgm:pt>
    <dgm:pt modelId="{0E690CB0-DC4B-4475-8FA0-3767154F00A8}" type="pres">
      <dgm:prSet presAssocID="{1A7422BB-B53A-43DD-975C-E7139F09E72F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C5E7E76D-E88D-4D83-905B-FC20A5FFB292}" type="pres">
      <dgm:prSet presAssocID="{ACC8C122-970D-4865-A376-20AFF63B13CF}" presName="Accent2" presStyleCnt="0"/>
      <dgm:spPr/>
    </dgm:pt>
    <dgm:pt modelId="{47112C23-BE73-4039-8C43-F274BA5D29BA}" type="pres">
      <dgm:prSet presAssocID="{ACC8C122-970D-4865-A376-20AFF63B13CF}" presName="Accent" presStyleLbl="bgShp" presStyleIdx="1" presStyleCnt="6"/>
      <dgm:spPr/>
    </dgm:pt>
    <dgm:pt modelId="{67E4050B-643D-4805-A9F9-ABF436E72F64}" type="pres">
      <dgm:prSet presAssocID="{ACC8C122-970D-4865-A376-20AFF63B13CF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68E571CC-FBD4-4219-85C0-1F62493AA8F7}" type="pres">
      <dgm:prSet presAssocID="{CAB09315-FCA7-40F1-9D68-D4F734EB281E}" presName="Accent3" presStyleCnt="0"/>
      <dgm:spPr/>
    </dgm:pt>
    <dgm:pt modelId="{E10DAB0F-D018-4C79-8C5B-77D1142D1318}" type="pres">
      <dgm:prSet presAssocID="{CAB09315-FCA7-40F1-9D68-D4F734EB281E}" presName="Accent" presStyleLbl="bgShp" presStyleIdx="2" presStyleCnt="6"/>
      <dgm:spPr/>
    </dgm:pt>
    <dgm:pt modelId="{46B0E96E-E1CE-4525-8612-1C337A6AF419}" type="pres">
      <dgm:prSet presAssocID="{CAB09315-FCA7-40F1-9D68-D4F734EB281E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76BA6AB-2DC1-412B-A483-36EBA8BD44B7}" type="pres">
      <dgm:prSet presAssocID="{C2D0D118-B6FE-4192-B0AE-BDB21689673C}" presName="Accent4" presStyleCnt="0"/>
      <dgm:spPr/>
    </dgm:pt>
    <dgm:pt modelId="{532942C1-BBE1-4F56-9859-25CE13FFC118}" type="pres">
      <dgm:prSet presAssocID="{C2D0D118-B6FE-4192-B0AE-BDB21689673C}" presName="Accent" presStyleLbl="bgShp" presStyleIdx="3" presStyleCnt="6"/>
      <dgm:spPr/>
    </dgm:pt>
    <dgm:pt modelId="{48D1DEF9-A89D-408F-BA40-5DB04CA13A27}" type="pres">
      <dgm:prSet presAssocID="{C2D0D118-B6FE-4192-B0AE-BDB21689673C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569C8E-05AC-460A-9261-D7E553EDEFE1}" type="pres">
      <dgm:prSet presAssocID="{A33FB55F-75DF-4DD7-AD03-6C3F4DDEEA80}" presName="Accent5" presStyleCnt="0"/>
      <dgm:spPr/>
    </dgm:pt>
    <dgm:pt modelId="{001A53E3-CF41-427C-A76F-3DAD78AC73E5}" type="pres">
      <dgm:prSet presAssocID="{A33FB55F-75DF-4DD7-AD03-6C3F4DDEEA80}" presName="Accent" presStyleLbl="bgShp" presStyleIdx="4" presStyleCnt="6"/>
      <dgm:spPr/>
    </dgm:pt>
    <dgm:pt modelId="{C760F736-2D68-4F4F-B415-7BF47EB944B1}" type="pres">
      <dgm:prSet presAssocID="{A33FB55F-75DF-4DD7-AD03-6C3F4DDEEA80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2F023882-F2D1-40C3-82EE-6770643A0B3E}" type="pres">
      <dgm:prSet presAssocID="{691EABF2-7C85-4B8D-9A4F-F3F6490C37CC}" presName="Accent6" presStyleCnt="0"/>
      <dgm:spPr/>
    </dgm:pt>
    <dgm:pt modelId="{8D6A7362-82D4-427C-92AB-4A4498D81B92}" type="pres">
      <dgm:prSet presAssocID="{691EABF2-7C85-4B8D-9A4F-F3F6490C37CC}" presName="Accent" presStyleLbl="bgShp" presStyleIdx="5" presStyleCnt="6"/>
      <dgm:spPr/>
    </dgm:pt>
    <dgm:pt modelId="{01EA9B1B-D565-4597-8B7C-109C2BAB5742}" type="pres">
      <dgm:prSet presAssocID="{691EABF2-7C85-4B8D-9A4F-F3F6490C37C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390A2302-2A16-46E7-AC5C-F70F4F05169E}" type="presOf" srcId="{1A7422BB-B53A-43DD-975C-E7139F09E72F}" destId="{0E690CB0-DC4B-4475-8FA0-3767154F00A8}" srcOrd="0" destOrd="0" presId="urn:microsoft.com/office/officeart/2011/layout/HexagonRadial"/>
    <dgm:cxn modelId="{D4E4CA08-A238-46CA-A810-AD7FA91A76E0}" type="presOf" srcId="{ACC8C122-970D-4865-A376-20AFF63B13CF}" destId="{67E4050B-643D-4805-A9F9-ABF436E72F64}" srcOrd="0" destOrd="0" presId="urn:microsoft.com/office/officeart/2011/layout/HexagonRadial"/>
    <dgm:cxn modelId="{93450511-0E1D-4551-ADEF-6521BACA5D83}" srcId="{EB37FE98-8075-441A-8874-E65125BCF638}" destId="{ACC8C122-970D-4865-A376-20AFF63B13CF}" srcOrd="1" destOrd="0" parTransId="{1B06A7E4-A878-4C5C-BB51-493336A79FAD}" sibTransId="{847E28CB-76B8-45D1-8973-156EEC728714}"/>
    <dgm:cxn modelId="{DB461224-F41A-4AE6-83F2-6DF68726AD3A}" type="presOf" srcId="{691EABF2-7C85-4B8D-9A4F-F3F6490C37CC}" destId="{01EA9B1B-D565-4597-8B7C-109C2BAB5742}" srcOrd="0" destOrd="0" presId="urn:microsoft.com/office/officeart/2011/layout/HexagonRadial"/>
    <dgm:cxn modelId="{5593B32A-C08D-4A82-8303-5D4F06DF1D38}" type="presOf" srcId="{EB37FE98-8075-441A-8874-E65125BCF638}" destId="{F5A989BC-4ADB-4E16-951A-B5A2B51B2DBD}" srcOrd="0" destOrd="0" presId="urn:microsoft.com/office/officeart/2011/layout/HexagonRadial"/>
    <dgm:cxn modelId="{CCBE485E-2A44-4F80-992B-2BC197B8BF5C}" type="presOf" srcId="{4E7BAE8D-928C-41FD-B065-39E002E42FB3}" destId="{1A9D920A-9949-4B11-A6EF-7BBFCCD56BAB}" srcOrd="0" destOrd="0" presId="urn:microsoft.com/office/officeart/2011/layout/HexagonRadial"/>
    <dgm:cxn modelId="{ACD24244-EE49-4666-B50F-06052ED1A9B2}" srcId="{4E7BAE8D-928C-41FD-B065-39E002E42FB3}" destId="{EB37FE98-8075-441A-8874-E65125BCF638}" srcOrd="0" destOrd="0" parTransId="{028426E4-8368-422C-A80E-F186ED6CCEE3}" sibTransId="{39298BEA-DEBE-4FE9-8C91-79F0103B8C3F}"/>
    <dgm:cxn modelId="{9D4A1666-0D8B-425C-989E-87E1A0CAC49C}" srcId="{EB37FE98-8075-441A-8874-E65125BCF638}" destId="{1A7422BB-B53A-43DD-975C-E7139F09E72F}" srcOrd="0" destOrd="0" parTransId="{A7B510CE-CB9F-4972-920C-1468FF1A4D01}" sibTransId="{9F6D7E3E-7ACF-4178-8498-E4404BC88321}"/>
    <dgm:cxn modelId="{6C03B293-5370-4A42-8B93-B998DB3F0038}" srcId="{EB37FE98-8075-441A-8874-E65125BCF638}" destId="{C2D0D118-B6FE-4192-B0AE-BDB21689673C}" srcOrd="3" destOrd="0" parTransId="{D08E584A-8E1D-4734-A73D-4B86BA15CE85}" sibTransId="{BCC4E570-8DF3-48DD-82D6-52DC1A06172F}"/>
    <dgm:cxn modelId="{A929A0A4-0B1B-41C3-A4B7-E1639579FB5F}" srcId="{EB37FE98-8075-441A-8874-E65125BCF638}" destId="{A33FB55F-75DF-4DD7-AD03-6C3F4DDEEA80}" srcOrd="4" destOrd="0" parTransId="{666B0300-1B87-44B5-A4A6-03BA47787AB0}" sibTransId="{356CEF6B-FC8D-4562-BB57-ACCD97D777DF}"/>
    <dgm:cxn modelId="{40BD2DBB-11BE-475E-8B22-5A451246F650}" srcId="{EB37FE98-8075-441A-8874-E65125BCF638}" destId="{CAB09315-FCA7-40F1-9D68-D4F734EB281E}" srcOrd="2" destOrd="0" parTransId="{18EC4451-4556-4DE7-8F1E-B707BE3E15AD}" sibTransId="{DB57ADD7-6757-43A2-BD0B-1AC1D23F8352}"/>
    <dgm:cxn modelId="{F99828C0-7731-4B49-B6B7-7C9A327C959B}" srcId="{EB37FE98-8075-441A-8874-E65125BCF638}" destId="{691EABF2-7C85-4B8D-9A4F-F3F6490C37CC}" srcOrd="5" destOrd="0" parTransId="{142B7A1F-990C-4B92-B399-BCEBF2CA6F34}" sibTransId="{5A68118B-D85D-4D46-A2EF-ACD75FF8EA27}"/>
    <dgm:cxn modelId="{439127C1-894E-400C-8C92-72DAD43B66EC}" type="presOf" srcId="{C2D0D118-B6FE-4192-B0AE-BDB21689673C}" destId="{48D1DEF9-A89D-408F-BA40-5DB04CA13A27}" srcOrd="0" destOrd="0" presId="urn:microsoft.com/office/officeart/2011/layout/HexagonRadial"/>
    <dgm:cxn modelId="{A0072DCE-93DA-44E0-A4A9-9EE5B71687DE}" type="presOf" srcId="{A33FB55F-75DF-4DD7-AD03-6C3F4DDEEA80}" destId="{C760F736-2D68-4F4F-B415-7BF47EB944B1}" srcOrd="0" destOrd="0" presId="urn:microsoft.com/office/officeart/2011/layout/HexagonRadial"/>
    <dgm:cxn modelId="{5B9DBCEC-2448-4338-8E07-066CA2FBB2F2}" type="presOf" srcId="{CAB09315-FCA7-40F1-9D68-D4F734EB281E}" destId="{46B0E96E-E1CE-4525-8612-1C337A6AF419}" srcOrd="0" destOrd="0" presId="urn:microsoft.com/office/officeart/2011/layout/HexagonRadial"/>
    <dgm:cxn modelId="{5F68088A-A64E-43D7-929C-22D081CED2D5}" type="presParOf" srcId="{1A9D920A-9949-4B11-A6EF-7BBFCCD56BAB}" destId="{F5A989BC-4ADB-4E16-951A-B5A2B51B2DBD}" srcOrd="0" destOrd="0" presId="urn:microsoft.com/office/officeart/2011/layout/HexagonRadial"/>
    <dgm:cxn modelId="{AEF89998-560B-438C-8E84-700006377BC0}" type="presParOf" srcId="{1A9D920A-9949-4B11-A6EF-7BBFCCD56BAB}" destId="{1E96D5BE-29B7-4094-9103-8FA6946A2862}" srcOrd="1" destOrd="0" presId="urn:microsoft.com/office/officeart/2011/layout/HexagonRadial"/>
    <dgm:cxn modelId="{1B295074-8373-4569-B37E-0206F51947A1}" type="presParOf" srcId="{1E96D5BE-29B7-4094-9103-8FA6946A2862}" destId="{4520824F-B69B-43A9-A79B-D17F62EEA0D7}" srcOrd="0" destOrd="0" presId="urn:microsoft.com/office/officeart/2011/layout/HexagonRadial"/>
    <dgm:cxn modelId="{42D9955C-C75F-40DA-86CA-5D8927C2E89F}" type="presParOf" srcId="{1A9D920A-9949-4B11-A6EF-7BBFCCD56BAB}" destId="{0E690CB0-DC4B-4475-8FA0-3767154F00A8}" srcOrd="2" destOrd="0" presId="urn:microsoft.com/office/officeart/2011/layout/HexagonRadial"/>
    <dgm:cxn modelId="{CA8ECFB2-A9CE-495B-BAF2-BEAB3C99A290}" type="presParOf" srcId="{1A9D920A-9949-4B11-A6EF-7BBFCCD56BAB}" destId="{C5E7E76D-E88D-4D83-905B-FC20A5FFB292}" srcOrd="3" destOrd="0" presId="urn:microsoft.com/office/officeart/2011/layout/HexagonRadial"/>
    <dgm:cxn modelId="{ABD40C10-8ED2-458D-A257-25715143A6F0}" type="presParOf" srcId="{C5E7E76D-E88D-4D83-905B-FC20A5FFB292}" destId="{47112C23-BE73-4039-8C43-F274BA5D29BA}" srcOrd="0" destOrd="0" presId="urn:microsoft.com/office/officeart/2011/layout/HexagonRadial"/>
    <dgm:cxn modelId="{D04F514A-3401-4BC5-8682-5AAEA3CE017F}" type="presParOf" srcId="{1A9D920A-9949-4B11-A6EF-7BBFCCD56BAB}" destId="{67E4050B-643D-4805-A9F9-ABF436E72F64}" srcOrd="4" destOrd="0" presId="urn:microsoft.com/office/officeart/2011/layout/HexagonRadial"/>
    <dgm:cxn modelId="{DEE69E2A-77B6-4FCC-8D6A-05D71BABCA94}" type="presParOf" srcId="{1A9D920A-9949-4B11-A6EF-7BBFCCD56BAB}" destId="{68E571CC-FBD4-4219-85C0-1F62493AA8F7}" srcOrd="5" destOrd="0" presId="urn:microsoft.com/office/officeart/2011/layout/HexagonRadial"/>
    <dgm:cxn modelId="{5669A945-DD81-42EE-A9C0-1E91E81AB97D}" type="presParOf" srcId="{68E571CC-FBD4-4219-85C0-1F62493AA8F7}" destId="{E10DAB0F-D018-4C79-8C5B-77D1142D1318}" srcOrd="0" destOrd="0" presId="urn:microsoft.com/office/officeart/2011/layout/HexagonRadial"/>
    <dgm:cxn modelId="{A694C33D-BD9F-44DB-99FD-ED7122D55046}" type="presParOf" srcId="{1A9D920A-9949-4B11-A6EF-7BBFCCD56BAB}" destId="{46B0E96E-E1CE-4525-8612-1C337A6AF419}" srcOrd="6" destOrd="0" presId="urn:microsoft.com/office/officeart/2011/layout/HexagonRadial"/>
    <dgm:cxn modelId="{52F4449D-C218-4412-A879-992E055A7F6A}" type="presParOf" srcId="{1A9D920A-9949-4B11-A6EF-7BBFCCD56BAB}" destId="{276BA6AB-2DC1-412B-A483-36EBA8BD44B7}" srcOrd="7" destOrd="0" presId="urn:microsoft.com/office/officeart/2011/layout/HexagonRadial"/>
    <dgm:cxn modelId="{F487B25D-F9CE-4533-B165-5239061B2266}" type="presParOf" srcId="{276BA6AB-2DC1-412B-A483-36EBA8BD44B7}" destId="{532942C1-BBE1-4F56-9859-25CE13FFC118}" srcOrd="0" destOrd="0" presId="urn:microsoft.com/office/officeart/2011/layout/HexagonRadial"/>
    <dgm:cxn modelId="{D22C0DF8-B514-4AFF-82FF-DF451A86A75C}" type="presParOf" srcId="{1A9D920A-9949-4B11-A6EF-7BBFCCD56BAB}" destId="{48D1DEF9-A89D-408F-BA40-5DB04CA13A27}" srcOrd="8" destOrd="0" presId="urn:microsoft.com/office/officeart/2011/layout/HexagonRadial"/>
    <dgm:cxn modelId="{B0B4AF36-A385-4674-A499-5C07B2BDB609}" type="presParOf" srcId="{1A9D920A-9949-4B11-A6EF-7BBFCCD56BAB}" destId="{C0569C8E-05AC-460A-9261-D7E553EDEFE1}" srcOrd="9" destOrd="0" presId="urn:microsoft.com/office/officeart/2011/layout/HexagonRadial"/>
    <dgm:cxn modelId="{5D1E4A73-4736-4B18-BE05-80B1BB4DF282}" type="presParOf" srcId="{C0569C8E-05AC-460A-9261-D7E553EDEFE1}" destId="{001A53E3-CF41-427C-A76F-3DAD78AC73E5}" srcOrd="0" destOrd="0" presId="urn:microsoft.com/office/officeart/2011/layout/HexagonRadial"/>
    <dgm:cxn modelId="{CD98D9B4-376F-4D35-B6E2-8F4373796A9B}" type="presParOf" srcId="{1A9D920A-9949-4B11-A6EF-7BBFCCD56BAB}" destId="{C760F736-2D68-4F4F-B415-7BF47EB944B1}" srcOrd="10" destOrd="0" presId="urn:microsoft.com/office/officeart/2011/layout/HexagonRadial"/>
    <dgm:cxn modelId="{EA3A30E5-E453-4D15-81D9-F6D91563C7A2}" type="presParOf" srcId="{1A9D920A-9949-4B11-A6EF-7BBFCCD56BAB}" destId="{2F023882-F2D1-40C3-82EE-6770643A0B3E}" srcOrd="11" destOrd="0" presId="urn:microsoft.com/office/officeart/2011/layout/HexagonRadial"/>
    <dgm:cxn modelId="{C8B540F1-AAA8-48F6-BDB7-F0C8003E0718}" type="presParOf" srcId="{2F023882-F2D1-40C3-82EE-6770643A0B3E}" destId="{8D6A7362-82D4-427C-92AB-4A4498D81B92}" srcOrd="0" destOrd="0" presId="urn:microsoft.com/office/officeart/2011/layout/HexagonRadial"/>
    <dgm:cxn modelId="{DE845010-3A5E-428D-9C23-11362710EF45}" type="presParOf" srcId="{1A9D920A-9949-4B11-A6EF-7BBFCCD56BAB}" destId="{01EA9B1B-D565-4597-8B7C-109C2BAB5742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A26C40-ECF4-4608-AF2B-3A18EF1CA8BF}" type="doc">
      <dgm:prSet loTypeId="urn:microsoft.com/office/officeart/2011/layout/HexagonRadial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7095F19-0177-4517-8AAB-2BA93D4ACD14}">
      <dgm:prSet phldrT="[Text]"/>
      <dgm:spPr>
        <a:solidFill>
          <a:srgbClr val="FC181D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dirty="0"/>
            <a:t>THEMES AQA A</a:t>
          </a:r>
        </a:p>
      </dgm:t>
    </dgm:pt>
    <dgm:pt modelId="{F17D821C-2F09-4D9C-8622-5592B634044A}" type="parTrans" cxnId="{D8CE08F2-154F-4A77-92DC-14F86DD25D26}">
      <dgm:prSet/>
      <dgm:spPr/>
      <dgm:t>
        <a:bodyPr/>
        <a:lstStyle/>
        <a:p>
          <a:endParaRPr lang="en-GB"/>
        </a:p>
      </dgm:t>
    </dgm:pt>
    <dgm:pt modelId="{32D3D13A-3543-4157-96E0-8B419BAF7AA7}" type="sibTrans" cxnId="{D8CE08F2-154F-4A77-92DC-14F86DD25D26}">
      <dgm:prSet/>
      <dgm:spPr/>
      <dgm:t>
        <a:bodyPr/>
        <a:lstStyle/>
        <a:p>
          <a:endParaRPr lang="en-GB"/>
        </a:p>
      </dgm:t>
    </dgm:pt>
    <dgm:pt modelId="{C8E973F7-715E-4BDF-8CA7-3BF3385FA296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GB" dirty="0"/>
            <a:t>Crime and Punishment</a:t>
          </a:r>
        </a:p>
      </dgm:t>
    </dgm:pt>
    <dgm:pt modelId="{2F40C709-DC1E-459E-A624-AED9A577FDCE}" type="parTrans" cxnId="{ACA00E95-9E71-4925-BF79-DD7026673F91}">
      <dgm:prSet/>
      <dgm:spPr/>
      <dgm:t>
        <a:bodyPr/>
        <a:lstStyle/>
        <a:p>
          <a:endParaRPr lang="en-GB"/>
        </a:p>
      </dgm:t>
    </dgm:pt>
    <dgm:pt modelId="{914D656D-C17F-48F8-BD09-40BEFFF71E4D}" type="sibTrans" cxnId="{ACA00E95-9E71-4925-BF79-DD7026673F91}">
      <dgm:prSet/>
      <dgm:spPr/>
      <dgm:t>
        <a:bodyPr/>
        <a:lstStyle/>
        <a:p>
          <a:endParaRPr lang="en-GB"/>
        </a:p>
      </dgm:t>
    </dgm:pt>
    <dgm:pt modelId="{D5CB9865-2FCE-40C2-837E-0310981E2048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GB" dirty="0"/>
            <a:t>Human Rights and Social Justice</a:t>
          </a:r>
        </a:p>
      </dgm:t>
    </dgm:pt>
    <dgm:pt modelId="{01023374-EBED-4200-9DF4-ED963BFD01C4}" type="parTrans" cxnId="{A28355D7-8191-40D0-8A4D-7AE1277B4529}">
      <dgm:prSet/>
      <dgm:spPr/>
      <dgm:t>
        <a:bodyPr/>
        <a:lstStyle/>
        <a:p>
          <a:endParaRPr lang="en-GB"/>
        </a:p>
      </dgm:t>
    </dgm:pt>
    <dgm:pt modelId="{6E0FEB3B-11CA-493A-B147-C229F8DBB71A}" type="sibTrans" cxnId="{A28355D7-8191-40D0-8A4D-7AE1277B4529}">
      <dgm:prSet/>
      <dgm:spPr/>
      <dgm:t>
        <a:bodyPr/>
        <a:lstStyle/>
        <a:p>
          <a:endParaRPr lang="en-GB"/>
        </a:p>
      </dgm:t>
    </dgm:pt>
    <dgm:pt modelId="{31B86FB0-DC1F-4C2E-B67C-9C577B6CFC3E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GB" dirty="0"/>
            <a:t>Peace and Conflict</a:t>
          </a:r>
        </a:p>
      </dgm:t>
    </dgm:pt>
    <dgm:pt modelId="{752DD740-7C13-4528-83EE-11B6DC4FDAAF}" type="parTrans" cxnId="{232EDD3E-8A3F-43E5-BB15-9336642A13FB}">
      <dgm:prSet/>
      <dgm:spPr/>
      <dgm:t>
        <a:bodyPr/>
        <a:lstStyle/>
        <a:p>
          <a:endParaRPr lang="en-GB"/>
        </a:p>
      </dgm:t>
    </dgm:pt>
    <dgm:pt modelId="{CB1EF44F-24B1-4AE7-A037-429A5D7272EF}" type="sibTrans" cxnId="{232EDD3E-8A3F-43E5-BB15-9336642A13FB}">
      <dgm:prSet/>
      <dgm:spPr/>
      <dgm:t>
        <a:bodyPr/>
        <a:lstStyle/>
        <a:p>
          <a:endParaRPr lang="en-GB"/>
        </a:p>
      </dgm:t>
    </dgm:pt>
    <dgm:pt modelId="{E584EF6E-7E2D-413A-ABDC-B8FACCB57543}">
      <dgm:prSet phldrT="[Text]"/>
      <dgm:spPr/>
      <dgm:t>
        <a:bodyPr/>
        <a:lstStyle/>
        <a:p>
          <a:endParaRPr lang="en-GB"/>
        </a:p>
      </dgm:t>
    </dgm:pt>
    <dgm:pt modelId="{FAC4DC16-CB7A-4137-8D5B-A3D90195B0A1}" type="parTrans" cxnId="{FC479AA3-9D2F-4D9D-9611-94E87978182D}">
      <dgm:prSet/>
      <dgm:spPr/>
      <dgm:t>
        <a:bodyPr/>
        <a:lstStyle/>
        <a:p>
          <a:endParaRPr lang="en-GB"/>
        </a:p>
      </dgm:t>
    </dgm:pt>
    <dgm:pt modelId="{9D08EDC2-B61D-452F-A582-749F4CFAADFA}" type="sibTrans" cxnId="{FC479AA3-9D2F-4D9D-9611-94E87978182D}">
      <dgm:prSet/>
      <dgm:spPr/>
      <dgm:t>
        <a:bodyPr/>
        <a:lstStyle/>
        <a:p>
          <a:endParaRPr lang="en-GB"/>
        </a:p>
      </dgm:t>
    </dgm:pt>
    <dgm:pt modelId="{09959E1C-C4FE-414E-9477-57E25AA5100C}" type="pres">
      <dgm:prSet presAssocID="{17A26C40-ECF4-4608-AF2B-3A18EF1CA8B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9F8B64F-6F30-4E4C-AC41-509745627346}" type="pres">
      <dgm:prSet presAssocID="{37095F19-0177-4517-8AAB-2BA93D4ACD14}" presName="Parent" presStyleLbl="node0" presStyleIdx="0" presStyleCnt="1" custScaleX="73319" custScaleY="70349" custLinFactNeighborX="23219" custLinFactNeighborY="-5095">
        <dgm:presLayoutVars>
          <dgm:chMax val="6"/>
          <dgm:chPref val="6"/>
        </dgm:presLayoutVars>
      </dgm:prSet>
      <dgm:spPr/>
    </dgm:pt>
    <dgm:pt modelId="{90BAA45C-1531-4B65-BEB2-B1A51432B1A4}" type="pres">
      <dgm:prSet presAssocID="{C8E973F7-715E-4BDF-8CA7-3BF3385FA296}" presName="Accent1" presStyleCnt="0"/>
      <dgm:spPr/>
    </dgm:pt>
    <dgm:pt modelId="{2EF19019-1281-4A26-8D28-25869A02292F}" type="pres">
      <dgm:prSet presAssocID="{C8E973F7-715E-4BDF-8CA7-3BF3385FA296}" presName="Accent" presStyleLbl="bgShp" presStyleIdx="0" presStyleCnt="3"/>
      <dgm:spPr/>
    </dgm:pt>
    <dgm:pt modelId="{DF94824C-F9BA-4C8B-8F9F-BD9900842114}" type="pres">
      <dgm:prSet presAssocID="{C8E973F7-715E-4BDF-8CA7-3BF3385FA296}" presName="Child1" presStyleLbl="node1" presStyleIdx="0" presStyleCnt="3" custScaleX="77899" custScaleY="75557" custLinFactNeighborX="37968" custLinFactNeighborY="61874">
        <dgm:presLayoutVars>
          <dgm:chMax val="0"/>
          <dgm:chPref val="0"/>
          <dgm:bulletEnabled val="1"/>
        </dgm:presLayoutVars>
      </dgm:prSet>
      <dgm:spPr/>
    </dgm:pt>
    <dgm:pt modelId="{B30F2DDE-A157-4853-96AF-232797ABCF9D}" type="pres">
      <dgm:prSet presAssocID="{D5CB9865-2FCE-40C2-837E-0310981E2048}" presName="Accent2" presStyleCnt="0"/>
      <dgm:spPr/>
    </dgm:pt>
    <dgm:pt modelId="{E1F1F65C-FDB9-4AFF-85CD-524D71586D5F}" type="pres">
      <dgm:prSet presAssocID="{D5CB9865-2FCE-40C2-837E-0310981E2048}" presName="Accent" presStyleLbl="bgShp" presStyleIdx="1" presStyleCnt="3" custLinFactY="13346" custLinFactNeighborX="13025" custLinFactNeighborY="100000"/>
      <dgm:spPr/>
    </dgm:pt>
    <dgm:pt modelId="{4FD356CD-58CE-4C94-9073-D07EABBE7A7A}" type="pres">
      <dgm:prSet presAssocID="{D5CB9865-2FCE-40C2-837E-0310981E2048}" presName="Child2" presStyleLbl="node1" presStyleIdx="1" presStyleCnt="3" custScaleX="83428" custScaleY="78989" custLinFactX="-22585" custLinFactNeighborX="-100000" custLinFactNeighborY="18093">
        <dgm:presLayoutVars>
          <dgm:chMax val="0"/>
          <dgm:chPref val="0"/>
          <dgm:bulletEnabled val="1"/>
        </dgm:presLayoutVars>
      </dgm:prSet>
      <dgm:spPr/>
    </dgm:pt>
    <dgm:pt modelId="{AD585088-AB94-40E3-B357-59EB28372FA7}" type="pres">
      <dgm:prSet presAssocID="{31B86FB0-DC1F-4C2E-B67C-9C577B6CFC3E}" presName="Accent3" presStyleCnt="0"/>
      <dgm:spPr/>
    </dgm:pt>
    <dgm:pt modelId="{A8C05A78-F9D8-4B75-ACF4-5923DD86721E}" type="pres">
      <dgm:prSet presAssocID="{31B86FB0-DC1F-4C2E-B67C-9C577B6CFC3E}" presName="Accent" presStyleLbl="bgShp" presStyleIdx="2" presStyleCnt="3" custLinFactX="-122248" custLinFactY="-19261" custLinFactNeighborX="-200000" custLinFactNeighborY="-100000"/>
      <dgm:spPr/>
    </dgm:pt>
    <dgm:pt modelId="{641F64AD-710B-4AE4-A4AC-31249AFEAEBD}" type="pres">
      <dgm:prSet presAssocID="{31B86FB0-DC1F-4C2E-B67C-9C577B6CFC3E}" presName="Child3" presStyleLbl="node1" presStyleIdx="2" presStyleCnt="3" custScaleX="83192" custScaleY="67169" custLinFactX="-24374" custLinFactY="-100000" custLinFactNeighborX="-100000" custLinFactNeighborY="-103908">
        <dgm:presLayoutVars>
          <dgm:chMax val="0"/>
          <dgm:chPref val="0"/>
          <dgm:bulletEnabled val="1"/>
        </dgm:presLayoutVars>
      </dgm:prSet>
      <dgm:spPr/>
    </dgm:pt>
  </dgm:ptLst>
  <dgm:cxnLst>
    <dgm:cxn modelId="{232EDD3E-8A3F-43E5-BB15-9336642A13FB}" srcId="{37095F19-0177-4517-8AAB-2BA93D4ACD14}" destId="{31B86FB0-DC1F-4C2E-B67C-9C577B6CFC3E}" srcOrd="2" destOrd="0" parTransId="{752DD740-7C13-4528-83EE-11B6DC4FDAAF}" sibTransId="{CB1EF44F-24B1-4AE7-A037-429A5D7272EF}"/>
    <dgm:cxn modelId="{C933096B-574E-4FCA-A0B7-1ADBDE805DE6}" type="presOf" srcId="{31B86FB0-DC1F-4C2E-B67C-9C577B6CFC3E}" destId="{641F64AD-710B-4AE4-A4AC-31249AFEAEBD}" srcOrd="0" destOrd="0" presId="urn:microsoft.com/office/officeart/2011/layout/HexagonRadial"/>
    <dgm:cxn modelId="{9083DB50-1B3D-4BAD-AC4D-115F1C97C730}" type="presOf" srcId="{37095F19-0177-4517-8AAB-2BA93D4ACD14}" destId="{B9F8B64F-6F30-4E4C-AC41-509745627346}" srcOrd="0" destOrd="0" presId="urn:microsoft.com/office/officeart/2011/layout/HexagonRadial"/>
    <dgm:cxn modelId="{66C67C91-E4DC-4BE3-98D1-FA5240FBBA48}" type="presOf" srcId="{C8E973F7-715E-4BDF-8CA7-3BF3385FA296}" destId="{DF94824C-F9BA-4C8B-8F9F-BD9900842114}" srcOrd="0" destOrd="0" presId="urn:microsoft.com/office/officeart/2011/layout/HexagonRadial"/>
    <dgm:cxn modelId="{ACA00E95-9E71-4925-BF79-DD7026673F91}" srcId="{37095F19-0177-4517-8AAB-2BA93D4ACD14}" destId="{C8E973F7-715E-4BDF-8CA7-3BF3385FA296}" srcOrd="0" destOrd="0" parTransId="{2F40C709-DC1E-459E-A624-AED9A577FDCE}" sibTransId="{914D656D-C17F-48F8-BD09-40BEFFF71E4D}"/>
    <dgm:cxn modelId="{FC479AA3-9D2F-4D9D-9611-94E87978182D}" srcId="{17A26C40-ECF4-4608-AF2B-3A18EF1CA8BF}" destId="{E584EF6E-7E2D-413A-ABDC-B8FACCB57543}" srcOrd="1" destOrd="0" parTransId="{FAC4DC16-CB7A-4137-8D5B-A3D90195B0A1}" sibTransId="{9D08EDC2-B61D-452F-A582-749F4CFAADFA}"/>
    <dgm:cxn modelId="{A28355D7-8191-40D0-8A4D-7AE1277B4529}" srcId="{37095F19-0177-4517-8AAB-2BA93D4ACD14}" destId="{D5CB9865-2FCE-40C2-837E-0310981E2048}" srcOrd="1" destOrd="0" parTransId="{01023374-EBED-4200-9DF4-ED963BFD01C4}" sibTransId="{6E0FEB3B-11CA-493A-B147-C229F8DBB71A}"/>
    <dgm:cxn modelId="{BACD1CDD-460C-4DA7-BFB9-248CFECF0236}" type="presOf" srcId="{17A26C40-ECF4-4608-AF2B-3A18EF1CA8BF}" destId="{09959E1C-C4FE-414E-9477-57E25AA5100C}" srcOrd="0" destOrd="0" presId="urn:microsoft.com/office/officeart/2011/layout/HexagonRadial"/>
    <dgm:cxn modelId="{D8CE08F2-154F-4A77-92DC-14F86DD25D26}" srcId="{17A26C40-ECF4-4608-AF2B-3A18EF1CA8BF}" destId="{37095F19-0177-4517-8AAB-2BA93D4ACD14}" srcOrd="0" destOrd="0" parTransId="{F17D821C-2F09-4D9C-8622-5592B634044A}" sibTransId="{32D3D13A-3543-4157-96E0-8B419BAF7AA7}"/>
    <dgm:cxn modelId="{ED82C6F5-C90C-408E-89F0-CD2AFE76DC4D}" type="presOf" srcId="{D5CB9865-2FCE-40C2-837E-0310981E2048}" destId="{4FD356CD-58CE-4C94-9073-D07EABBE7A7A}" srcOrd="0" destOrd="0" presId="urn:microsoft.com/office/officeart/2011/layout/HexagonRadial"/>
    <dgm:cxn modelId="{53A2EEC9-A905-4A89-9B31-3431716A53C5}" type="presParOf" srcId="{09959E1C-C4FE-414E-9477-57E25AA5100C}" destId="{B9F8B64F-6F30-4E4C-AC41-509745627346}" srcOrd="0" destOrd="0" presId="urn:microsoft.com/office/officeart/2011/layout/HexagonRadial"/>
    <dgm:cxn modelId="{767090DC-D146-4101-A2D0-0BBDAD68CD94}" type="presParOf" srcId="{09959E1C-C4FE-414E-9477-57E25AA5100C}" destId="{90BAA45C-1531-4B65-BEB2-B1A51432B1A4}" srcOrd="1" destOrd="0" presId="urn:microsoft.com/office/officeart/2011/layout/HexagonRadial"/>
    <dgm:cxn modelId="{D5BF722E-F083-4A49-A21D-2E7D9DF08742}" type="presParOf" srcId="{90BAA45C-1531-4B65-BEB2-B1A51432B1A4}" destId="{2EF19019-1281-4A26-8D28-25869A02292F}" srcOrd="0" destOrd="0" presId="urn:microsoft.com/office/officeart/2011/layout/HexagonRadial"/>
    <dgm:cxn modelId="{D0C4945B-D32B-4D0C-9A15-CB8C16D7B964}" type="presParOf" srcId="{09959E1C-C4FE-414E-9477-57E25AA5100C}" destId="{DF94824C-F9BA-4C8B-8F9F-BD9900842114}" srcOrd="2" destOrd="0" presId="urn:microsoft.com/office/officeart/2011/layout/HexagonRadial"/>
    <dgm:cxn modelId="{C32157E9-21AF-4B3F-8370-CE436CCBE20C}" type="presParOf" srcId="{09959E1C-C4FE-414E-9477-57E25AA5100C}" destId="{B30F2DDE-A157-4853-96AF-232797ABCF9D}" srcOrd="3" destOrd="0" presId="urn:microsoft.com/office/officeart/2011/layout/HexagonRadial"/>
    <dgm:cxn modelId="{002036D1-66FC-4721-B0FA-797508A22D6E}" type="presParOf" srcId="{B30F2DDE-A157-4853-96AF-232797ABCF9D}" destId="{E1F1F65C-FDB9-4AFF-85CD-524D71586D5F}" srcOrd="0" destOrd="0" presId="urn:microsoft.com/office/officeart/2011/layout/HexagonRadial"/>
    <dgm:cxn modelId="{1AB12E62-D0DB-4EBF-830A-163B330A318C}" type="presParOf" srcId="{09959E1C-C4FE-414E-9477-57E25AA5100C}" destId="{4FD356CD-58CE-4C94-9073-D07EABBE7A7A}" srcOrd="4" destOrd="0" presId="urn:microsoft.com/office/officeart/2011/layout/HexagonRadial"/>
    <dgm:cxn modelId="{92133C4F-9301-4A36-8F00-BE1D168C768D}" type="presParOf" srcId="{09959E1C-C4FE-414E-9477-57E25AA5100C}" destId="{AD585088-AB94-40E3-B357-59EB28372FA7}" srcOrd="5" destOrd="0" presId="urn:microsoft.com/office/officeart/2011/layout/HexagonRadial"/>
    <dgm:cxn modelId="{961361D9-1F54-44F5-BCEF-88DC5E36E97C}" type="presParOf" srcId="{AD585088-AB94-40E3-B357-59EB28372FA7}" destId="{A8C05A78-F9D8-4B75-ACF4-5923DD86721E}" srcOrd="0" destOrd="0" presId="urn:microsoft.com/office/officeart/2011/layout/HexagonRadial"/>
    <dgm:cxn modelId="{5117305C-6BF4-4E64-9DCE-F5F9680D7FAF}" type="presParOf" srcId="{09959E1C-C4FE-414E-9477-57E25AA5100C}" destId="{641F64AD-710B-4AE4-A4AC-31249AFEAEBD}" srcOrd="6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989BC-4ADB-4E16-951A-B5A2B51B2DBD}">
      <dsp:nvSpPr>
        <dsp:cNvPr id="0" name=""/>
        <dsp:cNvSpPr/>
      </dsp:nvSpPr>
      <dsp:spPr>
        <a:xfrm>
          <a:off x="2924945" y="2091988"/>
          <a:ext cx="2659008" cy="2300150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u="sng" kern="1200" dirty="0"/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u="sng" kern="1200" dirty="0"/>
            <a:t>What</a:t>
          </a:r>
          <a:r>
            <a:rPr lang="en-US" sz="3200" kern="1200" dirty="0"/>
            <a:t> and </a:t>
          </a:r>
          <a:r>
            <a:rPr lang="en-US" sz="3200" u="sng" kern="1200" dirty="0"/>
            <a:t>how</a:t>
          </a:r>
          <a:r>
            <a:rPr lang="en-US" sz="3200" kern="1200" dirty="0"/>
            <a:t> do we know?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/>
        </a:p>
      </dsp:txBody>
      <dsp:txXfrm>
        <a:off x="3365580" y="2473155"/>
        <a:ext cx="1777738" cy="1537816"/>
      </dsp:txXfrm>
    </dsp:sp>
    <dsp:sp modelId="{47112C23-BE73-4039-8C43-F274BA5D29BA}">
      <dsp:nvSpPr>
        <dsp:cNvPr id="0" name=""/>
        <dsp:cNvSpPr/>
      </dsp:nvSpPr>
      <dsp:spPr>
        <a:xfrm>
          <a:off x="4589995" y="991522"/>
          <a:ext cx="1003236" cy="86442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90CB0-DC4B-4475-8FA0-3767154F00A8}">
      <dsp:nvSpPr>
        <dsp:cNvPr id="0" name=""/>
        <dsp:cNvSpPr/>
      </dsp:nvSpPr>
      <dsp:spPr>
        <a:xfrm>
          <a:off x="3169878" y="0"/>
          <a:ext cx="2179038" cy="1885124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How can we know? </a:t>
          </a:r>
        </a:p>
      </dsp:txBody>
      <dsp:txXfrm>
        <a:off x="3530991" y="312405"/>
        <a:ext cx="1456812" cy="1260314"/>
      </dsp:txXfrm>
    </dsp:sp>
    <dsp:sp modelId="{E10DAB0F-D018-4C79-8C5B-77D1142D1318}">
      <dsp:nvSpPr>
        <dsp:cNvPr id="0" name=""/>
        <dsp:cNvSpPr/>
      </dsp:nvSpPr>
      <dsp:spPr>
        <a:xfrm>
          <a:off x="5760850" y="2607528"/>
          <a:ext cx="1003236" cy="86442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4050B-643D-4805-A9F9-ABF436E72F64}">
      <dsp:nvSpPr>
        <dsp:cNvPr id="0" name=""/>
        <dsp:cNvSpPr/>
      </dsp:nvSpPr>
      <dsp:spPr>
        <a:xfrm>
          <a:off x="5168309" y="1159477"/>
          <a:ext cx="2179038" cy="1885124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Belief in God</a:t>
          </a:r>
        </a:p>
      </dsp:txBody>
      <dsp:txXfrm>
        <a:off x="5529422" y="1471882"/>
        <a:ext cx="1456812" cy="1260314"/>
      </dsp:txXfrm>
    </dsp:sp>
    <dsp:sp modelId="{532942C1-BBE1-4F56-9859-25CE13FFC118}">
      <dsp:nvSpPr>
        <dsp:cNvPr id="0" name=""/>
        <dsp:cNvSpPr/>
      </dsp:nvSpPr>
      <dsp:spPr>
        <a:xfrm>
          <a:off x="4947499" y="4431695"/>
          <a:ext cx="1003236" cy="86442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0E96E-E1CE-4525-8612-1C337A6AF419}">
      <dsp:nvSpPr>
        <dsp:cNvPr id="0" name=""/>
        <dsp:cNvSpPr/>
      </dsp:nvSpPr>
      <dsp:spPr>
        <a:xfrm>
          <a:off x="5168309" y="3438876"/>
          <a:ext cx="2179038" cy="1885124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kern="1200" dirty="0"/>
            <a:t>Evil and Suffering</a:t>
          </a:r>
        </a:p>
      </dsp:txBody>
      <dsp:txXfrm>
        <a:off x="5529422" y="3751281"/>
        <a:ext cx="1456812" cy="1260314"/>
      </dsp:txXfrm>
    </dsp:sp>
    <dsp:sp modelId="{001A53E3-CF41-427C-A76F-3DAD78AC73E5}">
      <dsp:nvSpPr>
        <dsp:cNvPr id="0" name=""/>
        <dsp:cNvSpPr/>
      </dsp:nvSpPr>
      <dsp:spPr>
        <a:xfrm>
          <a:off x="2929893" y="4621051"/>
          <a:ext cx="1003236" cy="86442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1DEF9-A89D-408F-BA40-5DB04CA13A27}">
      <dsp:nvSpPr>
        <dsp:cNvPr id="0" name=""/>
        <dsp:cNvSpPr/>
      </dsp:nvSpPr>
      <dsp:spPr>
        <a:xfrm>
          <a:off x="3169878" y="4599651"/>
          <a:ext cx="2179038" cy="1885124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 Afterlife</a:t>
          </a:r>
        </a:p>
      </dsp:txBody>
      <dsp:txXfrm>
        <a:off x="3530991" y="4912056"/>
        <a:ext cx="1456812" cy="1260314"/>
      </dsp:txXfrm>
    </dsp:sp>
    <dsp:sp modelId="{8D6A7362-82D4-427C-92AB-4A4498D81B92}">
      <dsp:nvSpPr>
        <dsp:cNvPr id="0" name=""/>
        <dsp:cNvSpPr/>
      </dsp:nvSpPr>
      <dsp:spPr>
        <a:xfrm>
          <a:off x="1739865" y="3005693"/>
          <a:ext cx="1003236" cy="86442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60F736-2D68-4F4F-B415-7BF47EB944B1}">
      <dsp:nvSpPr>
        <dsp:cNvPr id="0" name=""/>
        <dsp:cNvSpPr/>
      </dsp:nvSpPr>
      <dsp:spPr>
        <a:xfrm>
          <a:off x="1162169" y="3440173"/>
          <a:ext cx="2179038" cy="1885124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kern="1200" dirty="0"/>
            <a:t>The Soul</a:t>
          </a:r>
        </a:p>
        <a:p>
          <a:pPr algn="ctr">
            <a:spcBef>
              <a:spcPct val="0"/>
            </a:spcBef>
            <a:buNone/>
          </a:pPr>
          <a:endParaRPr lang="en-US" sz="3600" kern="1200" dirty="0"/>
        </a:p>
      </dsp:txBody>
      <dsp:txXfrm>
        <a:off x="1523282" y="3752578"/>
        <a:ext cx="1456812" cy="1260314"/>
      </dsp:txXfrm>
    </dsp:sp>
    <dsp:sp modelId="{01EA9B1B-D565-4597-8B7C-109C2BAB5742}">
      <dsp:nvSpPr>
        <dsp:cNvPr id="0" name=""/>
        <dsp:cNvSpPr/>
      </dsp:nvSpPr>
      <dsp:spPr>
        <a:xfrm>
          <a:off x="1162169" y="1156884"/>
          <a:ext cx="2179038" cy="1885124"/>
        </a:xfrm>
        <a:prstGeom prst="hexagon">
          <a:avLst>
            <a:gd name="adj" fmla="val 28570"/>
            <a:gd name="vf" fmla="val 115470"/>
          </a:avLst>
        </a:prstGeom>
        <a:solidFill>
          <a:srgbClr val="FC34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Jesus the man (historical)/Jesus the son of God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Denominations.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1523282" y="1469289"/>
        <a:ext cx="1456812" cy="1260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8B64F-6F30-4E4C-AC41-509745627346}">
      <dsp:nvSpPr>
        <dsp:cNvPr id="0" name=""/>
        <dsp:cNvSpPr/>
      </dsp:nvSpPr>
      <dsp:spPr>
        <a:xfrm>
          <a:off x="3295876" y="1545948"/>
          <a:ext cx="2520753" cy="2091819"/>
        </a:xfrm>
        <a:prstGeom prst="hexagon">
          <a:avLst>
            <a:gd name="adj" fmla="val 28570"/>
            <a:gd name="vf" fmla="val 115470"/>
          </a:avLst>
        </a:prstGeom>
        <a:solidFill>
          <a:srgbClr val="FC181D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THEMES AQA A</a:t>
          </a:r>
        </a:p>
      </dsp:txBody>
      <dsp:txXfrm>
        <a:off x="3705150" y="1885579"/>
        <a:ext cx="1702205" cy="1412557"/>
      </dsp:txXfrm>
    </dsp:sp>
    <dsp:sp modelId="{E1F1F65C-FDB9-4AFF-85CD-524D71586D5F}">
      <dsp:nvSpPr>
        <dsp:cNvPr id="0" name=""/>
        <dsp:cNvSpPr/>
      </dsp:nvSpPr>
      <dsp:spPr>
        <a:xfrm>
          <a:off x="5874690" y="3189556"/>
          <a:ext cx="1297350" cy="1117381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94824C-F9BA-4C8B-8F9F-BD9900842114}">
      <dsp:nvSpPr>
        <dsp:cNvPr id="0" name=""/>
        <dsp:cNvSpPr/>
      </dsp:nvSpPr>
      <dsp:spPr>
        <a:xfrm>
          <a:off x="6320445" y="1856942"/>
          <a:ext cx="2194507" cy="1841454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Crime and Punishment</a:t>
          </a:r>
        </a:p>
      </dsp:txBody>
      <dsp:txXfrm>
        <a:off x="6678688" y="2157551"/>
        <a:ext cx="1478021" cy="1240236"/>
      </dsp:txXfrm>
    </dsp:sp>
    <dsp:sp modelId="{A8C05A78-F9D8-4B75-ACF4-5923DD86721E}">
      <dsp:nvSpPr>
        <dsp:cNvPr id="0" name=""/>
        <dsp:cNvSpPr/>
      </dsp:nvSpPr>
      <dsp:spPr>
        <a:xfrm>
          <a:off x="472965" y="2949135"/>
          <a:ext cx="1297350" cy="1117381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356CD-58CE-4C94-9073-D07EABBE7A7A}">
      <dsp:nvSpPr>
        <dsp:cNvPr id="0" name=""/>
        <dsp:cNvSpPr/>
      </dsp:nvSpPr>
      <dsp:spPr>
        <a:xfrm>
          <a:off x="1719596" y="3694740"/>
          <a:ext cx="2350266" cy="1925098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Human Rights and Social Justice</a:t>
          </a:r>
        </a:p>
      </dsp:txBody>
      <dsp:txXfrm>
        <a:off x="2098785" y="4005333"/>
        <a:ext cx="1591888" cy="1303912"/>
      </dsp:txXfrm>
    </dsp:sp>
    <dsp:sp modelId="{641F64AD-710B-4AE4-A4AC-31249AFEAEBD}">
      <dsp:nvSpPr>
        <dsp:cNvPr id="0" name=""/>
        <dsp:cNvSpPr/>
      </dsp:nvSpPr>
      <dsp:spPr>
        <a:xfrm>
          <a:off x="0" y="0"/>
          <a:ext cx="2343618" cy="1637024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Peace and Conflict</a:t>
          </a:r>
        </a:p>
      </dsp:txBody>
      <dsp:txXfrm>
        <a:off x="351201" y="245315"/>
        <a:ext cx="1641216" cy="1146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16C66-725C-42BE-AF6E-2826FC7E733E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D3802-EA74-42E0-AF1E-538105F4F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12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E89F4-E6B9-4543-85EB-266AB0A06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507494-F607-4BCC-B852-D3DA49A30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390A9-23CF-40DA-9C83-70FA307FD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E0CF-71A8-4891-A251-55F5C0347C92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5B0E1-BCC0-4899-BABC-17D679A7B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9B165-23CB-4889-9695-0C0034403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77AB-4EDE-4F13-84D5-D9738C339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52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D3E99-29B0-47AE-A190-3978054E0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118CF1-27F8-4242-8CD5-6CB692B5D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6D094-4F6C-434B-B6C9-A6CE50607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E0CF-71A8-4891-A251-55F5C0347C92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AEDA8-5F6B-458C-8420-359EFAD43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0AB8B-26C5-4674-9155-358FCDAAC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77AB-4EDE-4F13-84D5-D9738C339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942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A17047-87E6-424C-B4BD-E2AEA90182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6B020-9794-4ADE-8492-8FD45A90B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F4051-7C87-46BD-A6B3-9D42FCCA0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E0CF-71A8-4891-A251-55F5C0347C92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CF449-BFDE-41C6-9F44-9C753ABA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C19BC-3A00-42C3-8A55-5F6B419A6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77AB-4EDE-4F13-84D5-D9738C339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22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21463-C32A-48CD-9E5A-3B1EC567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8C1DE-9F44-408B-A235-6C1320C62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26DCC-F929-49FE-9E20-E2DCBFFBA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E0CF-71A8-4891-A251-55F5C0347C92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4F550-2518-407D-B445-ABC830500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EC60F-6573-4551-AD0E-DE7AD7C99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77AB-4EDE-4F13-84D5-D9738C339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81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6511F-9CEE-4996-A02C-04A65D70C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FFB6E-D337-4FBB-8077-E55284308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929E3-5782-43AC-AC22-90ACDA7F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E0CF-71A8-4891-A251-55F5C0347C92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4C369-68AF-4641-AC63-E63EB719C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849C3-56B0-4C3C-B195-9D6CBEDF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77AB-4EDE-4F13-84D5-D9738C339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54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3995F-0683-49EF-AD1A-5AEC3D764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A8A88-ECB5-4BE6-AFCD-8649FA2B8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16287-CAC8-4AE5-8190-3DB2F91C5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95538-C7A7-4B0F-9994-755EC655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E0CF-71A8-4891-A251-55F5C0347C92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8C87F-5D76-40EF-A87B-EB488A293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2888D-F2EA-4B4C-AFB6-20B6B8B22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77AB-4EDE-4F13-84D5-D9738C339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84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F18DE-7D4D-48B9-A939-987135CDB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C695F-129C-45C8-A44B-2A5C8AC5F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0EF597-82BE-4401-B135-25B487A6F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C879C4-C348-4ECE-A24E-D67AD8B53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5AE33F-EB57-4B23-A078-C51AE80D42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47FDE6-0C3B-4743-961E-B56A08C89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E0CF-71A8-4891-A251-55F5C0347C92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16CFD0-CFF8-46D2-87DB-8860A3C3E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3BC58A-CB72-41B6-B0D5-4B95F6104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77AB-4EDE-4F13-84D5-D9738C339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87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807B5-C8DC-4B30-8B00-B0DD707D1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E08332-2812-477F-BE8F-BD203C959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E0CF-71A8-4891-A251-55F5C0347C92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E86AD2-C5B6-44DE-AB74-335D6FEDC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76F5AF-7313-4B15-AF31-0963B3BD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77AB-4EDE-4F13-84D5-D9738C339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52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DB4994-2BA3-448A-ADF1-D0033016A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E0CF-71A8-4891-A251-55F5C0347C92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C08CFE-3753-4F6E-879C-FAED50C7E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CC6E3-C915-4670-A5EA-2C6C78A2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77AB-4EDE-4F13-84D5-D9738C339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62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16D96-9BAC-4C2C-BC8D-9B38B2768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2F0BA-7C28-4F2F-9DD7-898E20DD9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0B9F54-1CA1-4CA9-ACB8-6D6E83586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9E377-919B-4236-8CFC-14933679C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E0CF-71A8-4891-A251-55F5C0347C92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CF205-8928-4A61-B4FE-39D8167C7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CA656-24EB-4814-BF89-9B210F41F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77AB-4EDE-4F13-84D5-D9738C339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46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87A07-4304-47AC-87D9-F56B8DC2B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241506-0DE2-411D-A972-EBB3023E64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CDC17-91DA-42A4-BF69-2B6412994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88563-E5B6-495B-AD26-23EE07FD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E0CF-71A8-4891-A251-55F5C0347C92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73135-057F-415A-BC7C-077B21202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B3867-1919-4552-AEAC-A3DCEB334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77AB-4EDE-4F13-84D5-D9738C339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74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700FA7-4E94-45E1-A645-8B6E74F06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8B224-A415-40AD-B29E-7B4D0B5BD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7F62E-F6D8-4A2A-B50D-63EF583780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4E0CF-71A8-4891-A251-55F5C0347C92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E56FC-3C0D-46B0-BBE8-35612CBA5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F21C0-13D5-4615-BF16-D77E7E8EB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B77AB-4EDE-4F13-84D5-D9738C339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0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18.jpeg"/><Relationship Id="rId5" Type="http://schemas.openxmlformats.org/officeDocument/2006/relationships/diagramColors" Target="../diagrams/colors2.xml"/><Relationship Id="rId15" Type="http://schemas.openxmlformats.org/officeDocument/2006/relationships/image" Target="../media/image22.png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1878564" y="139959"/>
          <a:ext cx="8509518" cy="648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308978" y="0"/>
            <a:ext cx="2687019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86" dirty="0"/>
          </a:p>
          <a:p>
            <a:pPr algn="ctr"/>
            <a:r>
              <a:rPr lang="en-GB" sz="1286" dirty="0"/>
              <a:t>Belief/opinion/fact /Faith</a:t>
            </a:r>
          </a:p>
          <a:p>
            <a:pPr algn="ctr"/>
            <a:r>
              <a:rPr lang="en-GB" sz="1286" dirty="0"/>
              <a:t>Truth vs things being True </a:t>
            </a:r>
          </a:p>
          <a:p>
            <a:pPr algn="ctr"/>
            <a:r>
              <a:rPr lang="en-GB" sz="1286" dirty="0"/>
              <a:t>Perception/illusion</a:t>
            </a:r>
          </a:p>
          <a:p>
            <a:pPr algn="ctr"/>
            <a:r>
              <a:rPr lang="en-GB" sz="1286" dirty="0"/>
              <a:t>What does it mean  to be religious?</a:t>
            </a:r>
          </a:p>
          <a:p>
            <a:pPr algn="ctr"/>
            <a:endParaRPr lang="en-GB" sz="1286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973078" y="214605"/>
            <a:ext cx="214604" cy="13995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313436" y="1728888"/>
            <a:ext cx="1455182" cy="16328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86" dirty="0"/>
              <a:t>Did God create the universe? Arguments for and against. Cosmological Teleological</a:t>
            </a:r>
          </a:p>
          <a:p>
            <a:pPr algn="ctr"/>
            <a:r>
              <a:rPr lang="en-GB" sz="1286" dirty="0"/>
              <a:t>Evidence Sacred books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9418222" y="2307473"/>
            <a:ext cx="783397" cy="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995998" y="3946849"/>
            <a:ext cx="1510951" cy="1894115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86" dirty="0"/>
              <a:t>If God exists why is there suffering? Atheist vs religious views</a:t>
            </a:r>
          </a:p>
          <a:p>
            <a:pPr algn="ctr"/>
            <a:r>
              <a:rPr lang="en-GB" sz="1286" dirty="0"/>
              <a:t>Theodicies – soul making, original sin, Freewill</a:t>
            </a:r>
          </a:p>
          <a:p>
            <a:pPr algn="ctr"/>
            <a:endParaRPr lang="en-GB" sz="1286" dirty="0"/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9319726" y="4792337"/>
            <a:ext cx="573421" cy="10156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510911" y="5547049"/>
            <a:ext cx="1947568" cy="121764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86" dirty="0"/>
              <a:t>Is there any life after death? </a:t>
            </a:r>
          </a:p>
          <a:p>
            <a:pPr algn="ctr"/>
            <a:r>
              <a:rPr lang="en-GB" sz="1286" dirty="0"/>
              <a:t>Heaven and Hell</a:t>
            </a:r>
          </a:p>
          <a:p>
            <a:pPr algn="ctr"/>
            <a:r>
              <a:rPr lang="en-GB" sz="1286" dirty="0"/>
              <a:t>Reincarnation (Hinduism) </a:t>
            </a:r>
          </a:p>
          <a:p>
            <a:pPr algn="ctr"/>
            <a:r>
              <a:rPr lang="en-GB" sz="1286" dirty="0"/>
              <a:t>Ghosts (?)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593771" y="6204858"/>
            <a:ext cx="699796" cy="933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23382" y="2456284"/>
            <a:ext cx="1194319" cy="1945431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86" dirty="0"/>
              <a:t>Do we have a soul? </a:t>
            </a:r>
          </a:p>
          <a:p>
            <a:pPr algn="ctr"/>
            <a:r>
              <a:rPr lang="en-GB" sz="1286" dirty="0"/>
              <a:t>What is it?</a:t>
            </a:r>
          </a:p>
          <a:p>
            <a:pPr algn="ctr"/>
            <a:r>
              <a:rPr lang="en-GB" sz="1286" dirty="0"/>
              <a:t>Where is it?</a:t>
            </a:r>
          </a:p>
          <a:p>
            <a:pPr algn="ctr"/>
            <a:r>
              <a:rPr lang="en-GB" sz="1286" dirty="0"/>
              <a:t>Body and Soul – separate or joined?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H="1" flipV="1">
            <a:off x="1720553" y="3428999"/>
            <a:ext cx="1510952" cy="51785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626638" y="55985"/>
            <a:ext cx="1530219" cy="1772816"/>
          </a:xfrm>
          <a:prstGeom prst="rect">
            <a:avLst/>
          </a:prstGeom>
          <a:ln>
            <a:solidFill>
              <a:srgbClr val="FC34B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86" dirty="0"/>
              <a:t>Historical evidence Images of Jesus – Who was he? Teacher/Liberator</a:t>
            </a:r>
          </a:p>
          <a:p>
            <a:pPr algn="ctr"/>
            <a:r>
              <a:rPr lang="en-GB" sz="1286" dirty="0"/>
              <a:t>Miracles Crucifixion and resurrection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25612" y="5840964"/>
            <a:ext cx="1894114" cy="923731"/>
          </a:xfrm>
          <a:prstGeom prst="rect">
            <a:avLst/>
          </a:prstGeom>
          <a:solidFill>
            <a:srgbClr val="FC18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86" dirty="0"/>
              <a:t>Year 7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3231502" y="615821"/>
            <a:ext cx="783771" cy="559836"/>
          </a:xfrm>
          <a:prstGeom prst="straightConnector1">
            <a:avLst/>
          </a:prstGeom>
          <a:ln w="38100">
            <a:solidFill>
              <a:srgbClr val="FC34B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25 Question Mark Clipart big question Free Clip Art stock ...">
            <a:extLst>
              <a:ext uri="{FF2B5EF4-FFF2-40B4-BE49-F238E27FC236}">
                <a16:creationId xmlns:a16="http://schemas.microsoft.com/office/drawing/2014/main" id="{30AAFD09-25CA-46EF-A30B-3C530A142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747" y="2545316"/>
            <a:ext cx="602217" cy="75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rtial default in a case with multiple defendants - Lawyers in ...">
            <a:extLst>
              <a:ext uri="{FF2B5EF4-FFF2-40B4-BE49-F238E27FC236}">
                <a16:creationId xmlns:a16="http://schemas.microsoft.com/office/drawing/2014/main" id="{547E7CD9-6A12-425B-9B1F-66A996C25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435" y="29036"/>
            <a:ext cx="1730829" cy="138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hilosophy Helps Us Answer Big Questions - Ville De Saint Etienne ...">
            <a:extLst>
              <a:ext uri="{FF2B5EF4-FFF2-40B4-BE49-F238E27FC236}">
                <a16:creationId xmlns:a16="http://schemas.microsoft.com/office/drawing/2014/main" id="{C7B40B9C-64DF-40E3-8D50-3DFF56C18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6781">
            <a:off x="4081926" y="183296"/>
            <a:ext cx="699796" cy="69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ipart Big Questions">
            <a:extLst>
              <a:ext uri="{FF2B5EF4-FFF2-40B4-BE49-F238E27FC236}">
                <a16:creationId xmlns:a16="http://schemas.microsoft.com/office/drawing/2014/main" id="{7E7C9C83-3E91-4094-B7F7-B11EC4523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1881">
            <a:off x="399530" y="4909446"/>
            <a:ext cx="1992217" cy="149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oubts God Stock Illustrations – 6 Doubts God Stock Illustrations ...">
            <a:extLst>
              <a:ext uri="{FF2B5EF4-FFF2-40B4-BE49-F238E27FC236}">
                <a16:creationId xmlns:a16="http://schemas.microsoft.com/office/drawing/2014/main" id="{E9E66586-1EB3-4093-B12F-A8A1BCC7A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68" y="743525"/>
            <a:ext cx="1194320" cy="119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g question from questions. 3d sign of question. white background.">
            <a:extLst>
              <a:ext uri="{FF2B5EF4-FFF2-40B4-BE49-F238E27FC236}">
                <a16:creationId xmlns:a16="http://schemas.microsoft.com/office/drawing/2014/main" id="{509934D8-4607-4251-8C86-E537ACF83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6905">
            <a:off x="9115866" y="2910452"/>
            <a:ext cx="796944" cy="83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04B8D0-2AF6-4DA0-8667-995B319861B2}"/>
              </a:ext>
            </a:extLst>
          </p:cNvPr>
          <p:cNvSpPr txBox="1"/>
          <p:nvPr/>
        </p:nvSpPr>
        <p:spPr>
          <a:xfrm>
            <a:off x="142613" y="139959"/>
            <a:ext cx="1332075" cy="380158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Philosophy</a:t>
            </a:r>
          </a:p>
        </p:txBody>
      </p:sp>
    </p:spTree>
    <p:extLst>
      <p:ext uri="{BB962C8B-B14F-4D97-AF65-F5344CB8AC3E}">
        <p14:creationId xmlns:p14="http://schemas.microsoft.com/office/powerpoint/2010/main" val="247403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040733" y="139960"/>
            <a:ext cx="6185179" cy="6484775"/>
            <a:chOff x="2123426" y="195943"/>
            <a:chExt cx="8659250" cy="9078685"/>
          </a:xfrm>
        </p:grpSpPr>
        <p:sp>
          <p:nvSpPr>
            <p:cNvPr id="25" name="Freeform 24"/>
            <p:cNvSpPr/>
            <p:nvPr/>
          </p:nvSpPr>
          <p:spPr>
            <a:xfrm>
              <a:off x="4591312" y="3124727"/>
              <a:ext cx="3722611" cy="3220209"/>
            </a:xfrm>
            <a:custGeom>
              <a:avLst/>
              <a:gdLst>
                <a:gd name="connsiteX0" fmla="*/ 0 w 3722611"/>
                <a:gd name="connsiteY0" fmla="*/ 1610105 h 3220209"/>
                <a:gd name="connsiteX1" fmla="*/ 920014 w 3722611"/>
                <a:gd name="connsiteY1" fmla="*/ 1 h 3220209"/>
                <a:gd name="connsiteX2" fmla="*/ 2802597 w 3722611"/>
                <a:gd name="connsiteY2" fmla="*/ 1 h 3220209"/>
                <a:gd name="connsiteX3" fmla="*/ 3722611 w 3722611"/>
                <a:gd name="connsiteY3" fmla="*/ 1610105 h 3220209"/>
                <a:gd name="connsiteX4" fmla="*/ 2802597 w 3722611"/>
                <a:gd name="connsiteY4" fmla="*/ 3220208 h 3220209"/>
                <a:gd name="connsiteX5" fmla="*/ 920014 w 3722611"/>
                <a:gd name="connsiteY5" fmla="*/ 3220208 h 3220209"/>
                <a:gd name="connsiteX6" fmla="*/ 0 w 3722611"/>
                <a:gd name="connsiteY6" fmla="*/ 1610105 h 322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611" h="3220209">
                  <a:moveTo>
                    <a:pt x="0" y="1610105"/>
                  </a:moveTo>
                  <a:lnTo>
                    <a:pt x="920014" y="1"/>
                  </a:lnTo>
                  <a:lnTo>
                    <a:pt x="2802597" y="1"/>
                  </a:lnTo>
                  <a:lnTo>
                    <a:pt x="3722611" y="1610105"/>
                  </a:lnTo>
                  <a:lnTo>
                    <a:pt x="2802597" y="3220208"/>
                  </a:lnTo>
                  <a:lnTo>
                    <a:pt x="920014" y="3220208"/>
                  </a:lnTo>
                  <a:lnTo>
                    <a:pt x="0" y="1610105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80549" tIns="421081" rIns="480549" bIns="421081" numCol="1" spcCol="1270" anchor="ctr" anchorCtr="0">
              <a:noAutofit/>
            </a:bodyPr>
            <a:lstStyle/>
            <a:p>
              <a:pPr algn="ctr" defTabSz="139702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43" u="sng" dirty="0"/>
            </a:p>
            <a:p>
              <a:pPr algn="ctr" defTabSz="139702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43" u="sng" dirty="0"/>
                <a:t>Identity and Belonging</a:t>
              </a:r>
              <a:endParaRPr lang="en-US" sz="3143" dirty="0"/>
            </a:p>
            <a:p>
              <a:pPr algn="ctr" defTabSz="139702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43" dirty="0"/>
            </a:p>
          </p:txBody>
        </p:sp>
        <p:sp>
          <p:nvSpPr>
            <p:cNvPr id="26" name="Hexagon 25"/>
            <p:cNvSpPr/>
            <p:nvPr/>
          </p:nvSpPr>
          <p:spPr>
            <a:xfrm>
              <a:off x="6922382" y="1584074"/>
              <a:ext cx="1404530" cy="1210188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4934218" y="195943"/>
              <a:ext cx="3050654" cy="2639174"/>
            </a:xfrm>
            <a:custGeom>
              <a:avLst/>
              <a:gdLst>
                <a:gd name="connsiteX0" fmla="*/ 0 w 3050654"/>
                <a:gd name="connsiteY0" fmla="*/ 1319587 h 2639174"/>
                <a:gd name="connsiteX1" fmla="*/ 754012 w 3050654"/>
                <a:gd name="connsiteY1" fmla="*/ 1 h 2639174"/>
                <a:gd name="connsiteX2" fmla="*/ 2296642 w 3050654"/>
                <a:gd name="connsiteY2" fmla="*/ 1 h 2639174"/>
                <a:gd name="connsiteX3" fmla="*/ 3050654 w 3050654"/>
                <a:gd name="connsiteY3" fmla="*/ 1319587 h 2639174"/>
                <a:gd name="connsiteX4" fmla="*/ 2296642 w 3050654"/>
                <a:gd name="connsiteY4" fmla="*/ 2639173 h 2639174"/>
                <a:gd name="connsiteX5" fmla="*/ 754012 w 3050654"/>
                <a:gd name="connsiteY5" fmla="*/ 2639173 h 2639174"/>
                <a:gd name="connsiteX6" fmla="*/ 0 w 3050654"/>
                <a:gd name="connsiteY6" fmla="*/ 1319587 h 263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0654" h="2639174">
                  <a:moveTo>
                    <a:pt x="0" y="1319587"/>
                  </a:moveTo>
                  <a:lnTo>
                    <a:pt x="754012" y="1"/>
                  </a:lnTo>
                  <a:lnTo>
                    <a:pt x="2296642" y="1"/>
                  </a:lnTo>
                  <a:lnTo>
                    <a:pt x="3050654" y="1319587"/>
                  </a:lnTo>
                  <a:lnTo>
                    <a:pt x="2296642" y="2639173"/>
                  </a:lnTo>
                  <a:lnTo>
                    <a:pt x="754012" y="2639173"/>
                  </a:lnTo>
                  <a:lnTo>
                    <a:pt x="0" y="1319587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71" tIns="332362" rIns="381071" bIns="332362" numCol="1" spcCol="1270" anchor="ctr" anchorCtr="0">
              <a:noAutofit/>
            </a:bodyPr>
            <a:lstStyle/>
            <a:p>
              <a:pPr algn="ctr" defTabSz="69851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71" dirty="0"/>
                <a:t>Rules and Sacred Books</a:t>
              </a:r>
            </a:p>
          </p:txBody>
        </p:sp>
        <p:sp>
          <p:nvSpPr>
            <p:cNvPr id="28" name="Hexagon 27"/>
            <p:cNvSpPr/>
            <p:nvPr/>
          </p:nvSpPr>
          <p:spPr>
            <a:xfrm>
              <a:off x="8561579" y="3846482"/>
              <a:ext cx="1404530" cy="1210188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7732022" y="1819212"/>
              <a:ext cx="3050654" cy="2639174"/>
            </a:xfrm>
            <a:custGeom>
              <a:avLst/>
              <a:gdLst>
                <a:gd name="connsiteX0" fmla="*/ 0 w 3050654"/>
                <a:gd name="connsiteY0" fmla="*/ 1319587 h 2639174"/>
                <a:gd name="connsiteX1" fmla="*/ 754012 w 3050654"/>
                <a:gd name="connsiteY1" fmla="*/ 1 h 2639174"/>
                <a:gd name="connsiteX2" fmla="*/ 2296642 w 3050654"/>
                <a:gd name="connsiteY2" fmla="*/ 1 h 2639174"/>
                <a:gd name="connsiteX3" fmla="*/ 3050654 w 3050654"/>
                <a:gd name="connsiteY3" fmla="*/ 1319587 h 2639174"/>
                <a:gd name="connsiteX4" fmla="*/ 2296642 w 3050654"/>
                <a:gd name="connsiteY4" fmla="*/ 2639173 h 2639174"/>
                <a:gd name="connsiteX5" fmla="*/ 754012 w 3050654"/>
                <a:gd name="connsiteY5" fmla="*/ 2639173 h 2639174"/>
                <a:gd name="connsiteX6" fmla="*/ 0 w 3050654"/>
                <a:gd name="connsiteY6" fmla="*/ 1319587 h 263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0654" h="2639174">
                  <a:moveTo>
                    <a:pt x="0" y="1319587"/>
                  </a:moveTo>
                  <a:lnTo>
                    <a:pt x="754012" y="1"/>
                  </a:lnTo>
                  <a:lnTo>
                    <a:pt x="2296642" y="1"/>
                  </a:lnTo>
                  <a:lnTo>
                    <a:pt x="3050654" y="1319587"/>
                  </a:lnTo>
                  <a:lnTo>
                    <a:pt x="2296642" y="2639173"/>
                  </a:lnTo>
                  <a:lnTo>
                    <a:pt x="754012" y="2639173"/>
                  </a:lnTo>
                  <a:lnTo>
                    <a:pt x="0" y="1319587"/>
                  </a:lnTo>
                  <a:close/>
                </a:path>
              </a:pathLst>
            </a:custGeom>
            <a:solidFill>
              <a:srgbClr val="B44C9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71" tIns="332362" rIns="381071" bIns="332362" numCol="1" spcCol="1270" anchor="ctr" anchorCtr="0">
              <a:noAutofit/>
            </a:bodyPr>
            <a:lstStyle/>
            <a:p>
              <a:pPr algn="ctr" defTabSz="69851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71" dirty="0"/>
                <a:t>Religious Food and Festivals</a:t>
              </a:r>
            </a:p>
            <a:p>
              <a:pPr algn="ctr" defTabSz="69851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71" dirty="0">
                <a:solidFill>
                  <a:schemeClr val="bg1"/>
                </a:solidFill>
              </a:endParaRPr>
            </a:p>
          </p:txBody>
        </p:sp>
        <p:sp>
          <p:nvSpPr>
            <p:cNvPr id="30" name="Hexagon 29"/>
            <p:cNvSpPr/>
            <p:nvPr/>
          </p:nvSpPr>
          <p:spPr>
            <a:xfrm>
              <a:off x="7422887" y="6400317"/>
              <a:ext cx="1404530" cy="1210188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732022" y="5010370"/>
              <a:ext cx="3050654" cy="2639174"/>
            </a:xfrm>
            <a:custGeom>
              <a:avLst/>
              <a:gdLst>
                <a:gd name="connsiteX0" fmla="*/ 0 w 3050654"/>
                <a:gd name="connsiteY0" fmla="*/ 1319587 h 2639174"/>
                <a:gd name="connsiteX1" fmla="*/ 754012 w 3050654"/>
                <a:gd name="connsiteY1" fmla="*/ 1 h 2639174"/>
                <a:gd name="connsiteX2" fmla="*/ 2296642 w 3050654"/>
                <a:gd name="connsiteY2" fmla="*/ 1 h 2639174"/>
                <a:gd name="connsiteX3" fmla="*/ 3050654 w 3050654"/>
                <a:gd name="connsiteY3" fmla="*/ 1319587 h 2639174"/>
                <a:gd name="connsiteX4" fmla="*/ 2296642 w 3050654"/>
                <a:gd name="connsiteY4" fmla="*/ 2639173 h 2639174"/>
                <a:gd name="connsiteX5" fmla="*/ 754012 w 3050654"/>
                <a:gd name="connsiteY5" fmla="*/ 2639173 h 2639174"/>
                <a:gd name="connsiteX6" fmla="*/ 0 w 3050654"/>
                <a:gd name="connsiteY6" fmla="*/ 1319587 h 263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0654" h="2639174">
                  <a:moveTo>
                    <a:pt x="0" y="1319587"/>
                  </a:moveTo>
                  <a:lnTo>
                    <a:pt x="754012" y="1"/>
                  </a:lnTo>
                  <a:lnTo>
                    <a:pt x="2296642" y="1"/>
                  </a:lnTo>
                  <a:lnTo>
                    <a:pt x="3050654" y="1319587"/>
                  </a:lnTo>
                  <a:lnTo>
                    <a:pt x="2296642" y="2639173"/>
                  </a:lnTo>
                  <a:lnTo>
                    <a:pt x="754012" y="2639173"/>
                  </a:lnTo>
                  <a:lnTo>
                    <a:pt x="0" y="1319587"/>
                  </a:lnTo>
                  <a:close/>
                </a:path>
              </a:pathLst>
            </a:custGeom>
            <a:solidFill>
              <a:srgbClr val="6666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71" tIns="332362" rIns="381071" bIns="332362" numCol="1" spcCol="1270" anchor="ctr" anchorCtr="0">
              <a:noAutofit/>
            </a:bodyPr>
            <a:lstStyle/>
            <a:p>
              <a:pPr algn="ctr" defTabSz="69851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71" dirty="0"/>
                <a:t>Practices and ceremonies</a:t>
              </a:r>
            </a:p>
          </p:txBody>
        </p:sp>
        <p:sp>
          <p:nvSpPr>
            <p:cNvPr id="32" name="Hexagon 31"/>
            <p:cNvSpPr/>
            <p:nvPr/>
          </p:nvSpPr>
          <p:spPr>
            <a:xfrm>
              <a:off x="4598239" y="6665414"/>
              <a:ext cx="1404530" cy="1210188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4934218" y="6635454"/>
              <a:ext cx="3050654" cy="2639174"/>
            </a:xfrm>
            <a:custGeom>
              <a:avLst/>
              <a:gdLst>
                <a:gd name="connsiteX0" fmla="*/ 0 w 3050654"/>
                <a:gd name="connsiteY0" fmla="*/ 1319587 h 2639174"/>
                <a:gd name="connsiteX1" fmla="*/ 754012 w 3050654"/>
                <a:gd name="connsiteY1" fmla="*/ 1 h 2639174"/>
                <a:gd name="connsiteX2" fmla="*/ 2296642 w 3050654"/>
                <a:gd name="connsiteY2" fmla="*/ 1 h 2639174"/>
                <a:gd name="connsiteX3" fmla="*/ 3050654 w 3050654"/>
                <a:gd name="connsiteY3" fmla="*/ 1319587 h 2639174"/>
                <a:gd name="connsiteX4" fmla="*/ 2296642 w 3050654"/>
                <a:gd name="connsiteY4" fmla="*/ 2639173 h 2639174"/>
                <a:gd name="connsiteX5" fmla="*/ 754012 w 3050654"/>
                <a:gd name="connsiteY5" fmla="*/ 2639173 h 2639174"/>
                <a:gd name="connsiteX6" fmla="*/ 0 w 3050654"/>
                <a:gd name="connsiteY6" fmla="*/ 1319587 h 263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0654" h="2639174">
                  <a:moveTo>
                    <a:pt x="0" y="1319587"/>
                  </a:moveTo>
                  <a:lnTo>
                    <a:pt x="754012" y="1"/>
                  </a:lnTo>
                  <a:lnTo>
                    <a:pt x="2296642" y="1"/>
                  </a:lnTo>
                  <a:lnTo>
                    <a:pt x="3050654" y="1319587"/>
                  </a:lnTo>
                  <a:lnTo>
                    <a:pt x="2296642" y="2639173"/>
                  </a:lnTo>
                  <a:lnTo>
                    <a:pt x="754012" y="2639173"/>
                  </a:lnTo>
                  <a:lnTo>
                    <a:pt x="0" y="1319587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71" tIns="332362" rIns="381071" bIns="332362" numCol="1" spcCol="1270" anchor="ctr" anchorCtr="0">
              <a:noAutofit/>
            </a:bodyPr>
            <a:lstStyle/>
            <a:p>
              <a:pPr algn="ctr" defTabSz="69851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71" dirty="0"/>
                <a:t>Religious Dress</a:t>
              </a:r>
            </a:p>
            <a:p>
              <a:pPr algn="ctr" defTabSz="69851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71" dirty="0"/>
                <a:t>Symbols</a:t>
              </a:r>
            </a:p>
            <a:p>
              <a:pPr algn="ctr" defTabSz="69851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71" dirty="0"/>
            </a:p>
          </p:txBody>
        </p:sp>
        <p:sp>
          <p:nvSpPr>
            <p:cNvPr id="34" name="Hexagon 33"/>
            <p:cNvSpPr/>
            <p:nvPr/>
          </p:nvSpPr>
          <p:spPr>
            <a:xfrm>
              <a:off x="2932200" y="4403913"/>
              <a:ext cx="1404530" cy="1210188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2123426" y="5012185"/>
              <a:ext cx="3050654" cy="2639174"/>
            </a:xfrm>
            <a:custGeom>
              <a:avLst/>
              <a:gdLst>
                <a:gd name="connsiteX0" fmla="*/ 0 w 3050654"/>
                <a:gd name="connsiteY0" fmla="*/ 1319587 h 2639174"/>
                <a:gd name="connsiteX1" fmla="*/ 754012 w 3050654"/>
                <a:gd name="connsiteY1" fmla="*/ 1 h 2639174"/>
                <a:gd name="connsiteX2" fmla="*/ 2296642 w 3050654"/>
                <a:gd name="connsiteY2" fmla="*/ 1 h 2639174"/>
                <a:gd name="connsiteX3" fmla="*/ 3050654 w 3050654"/>
                <a:gd name="connsiteY3" fmla="*/ 1319587 h 2639174"/>
                <a:gd name="connsiteX4" fmla="*/ 2296642 w 3050654"/>
                <a:gd name="connsiteY4" fmla="*/ 2639173 h 2639174"/>
                <a:gd name="connsiteX5" fmla="*/ 754012 w 3050654"/>
                <a:gd name="connsiteY5" fmla="*/ 2639173 h 2639174"/>
                <a:gd name="connsiteX6" fmla="*/ 0 w 3050654"/>
                <a:gd name="connsiteY6" fmla="*/ 1319587 h 263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0654" h="2639174">
                  <a:moveTo>
                    <a:pt x="0" y="1319587"/>
                  </a:moveTo>
                  <a:lnTo>
                    <a:pt x="754012" y="1"/>
                  </a:lnTo>
                  <a:lnTo>
                    <a:pt x="2296642" y="1"/>
                  </a:lnTo>
                  <a:lnTo>
                    <a:pt x="3050654" y="1319587"/>
                  </a:lnTo>
                  <a:lnTo>
                    <a:pt x="2296642" y="2639173"/>
                  </a:lnTo>
                  <a:lnTo>
                    <a:pt x="754012" y="2639173"/>
                  </a:lnTo>
                  <a:lnTo>
                    <a:pt x="0" y="1319587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71" tIns="332362" rIns="381071" bIns="332362" numCol="1" spcCol="1270" anchor="ctr" anchorCtr="0">
              <a:noAutofit/>
            </a:bodyPr>
            <a:lstStyle/>
            <a:p>
              <a:pPr algn="ctr" defTabSz="69851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71" dirty="0">
                  <a:solidFill>
                    <a:schemeClr val="bg1"/>
                  </a:solidFill>
                </a:rPr>
                <a:t>Sacred Places</a:t>
              </a:r>
            </a:p>
            <a:p>
              <a:pPr algn="ctr" defTabSz="69851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71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123426" y="1815580"/>
              <a:ext cx="3050654" cy="2639174"/>
            </a:xfrm>
            <a:custGeom>
              <a:avLst/>
              <a:gdLst>
                <a:gd name="connsiteX0" fmla="*/ 0 w 3050654"/>
                <a:gd name="connsiteY0" fmla="*/ 1319587 h 2639174"/>
                <a:gd name="connsiteX1" fmla="*/ 754012 w 3050654"/>
                <a:gd name="connsiteY1" fmla="*/ 1 h 2639174"/>
                <a:gd name="connsiteX2" fmla="*/ 2296642 w 3050654"/>
                <a:gd name="connsiteY2" fmla="*/ 1 h 2639174"/>
                <a:gd name="connsiteX3" fmla="*/ 3050654 w 3050654"/>
                <a:gd name="connsiteY3" fmla="*/ 1319587 h 2639174"/>
                <a:gd name="connsiteX4" fmla="*/ 2296642 w 3050654"/>
                <a:gd name="connsiteY4" fmla="*/ 2639173 h 2639174"/>
                <a:gd name="connsiteX5" fmla="*/ 754012 w 3050654"/>
                <a:gd name="connsiteY5" fmla="*/ 2639173 h 2639174"/>
                <a:gd name="connsiteX6" fmla="*/ 0 w 3050654"/>
                <a:gd name="connsiteY6" fmla="*/ 1319587 h 263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0654" h="2639174">
                  <a:moveTo>
                    <a:pt x="0" y="1319587"/>
                  </a:moveTo>
                  <a:lnTo>
                    <a:pt x="754012" y="1"/>
                  </a:lnTo>
                  <a:lnTo>
                    <a:pt x="2296642" y="1"/>
                  </a:lnTo>
                  <a:lnTo>
                    <a:pt x="3050654" y="1319587"/>
                  </a:lnTo>
                  <a:lnTo>
                    <a:pt x="2296642" y="2639173"/>
                  </a:lnTo>
                  <a:lnTo>
                    <a:pt x="754012" y="2639173"/>
                  </a:lnTo>
                  <a:lnTo>
                    <a:pt x="0" y="1319587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71" tIns="332362" rIns="381071" bIns="332362" numCol="1" spcCol="1270" anchor="ctr" anchorCtr="0">
              <a:noAutofit/>
            </a:bodyPr>
            <a:lstStyle/>
            <a:p>
              <a:pPr algn="ctr" defTabSz="69851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71" dirty="0"/>
                <a:t>When identities clash</a:t>
              </a:r>
            </a:p>
            <a:p>
              <a:pPr algn="ctr" defTabSz="69851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71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8500776" y="63038"/>
            <a:ext cx="2255237" cy="1174244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86" dirty="0"/>
              <a:t>Is there one basic rule for living? </a:t>
            </a:r>
          </a:p>
          <a:p>
            <a:pPr algn="ctr"/>
            <a:r>
              <a:rPr lang="en-GB" sz="1286" dirty="0"/>
              <a:t>10 Commandments/5 pillars/5 Precepts</a:t>
            </a:r>
          </a:p>
          <a:p>
            <a:pPr algn="ctr"/>
            <a:r>
              <a:rPr lang="en-GB" sz="1286" dirty="0"/>
              <a:t>Where do rules come from? Holy Books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7227481" y="366279"/>
            <a:ext cx="1145188" cy="29179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483846" y="1293896"/>
            <a:ext cx="1138334" cy="1994259"/>
          </a:xfrm>
          <a:prstGeom prst="rect">
            <a:avLst/>
          </a:prstGeom>
          <a:ln>
            <a:solidFill>
              <a:srgbClr val="B44C9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86" dirty="0"/>
              <a:t>Kosher</a:t>
            </a:r>
          </a:p>
          <a:p>
            <a:pPr algn="ctr"/>
            <a:r>
              <a:rPr lang="en-GB" sz="1286" dirty="0"/>
              <a:t>Halal</a:t>
            </a:r>
          </a:p>
          <a:p>
            <a:pPr algn="ctr"/>
            <a:r>
              <a:rPr lang="en-GB" sz="1286" dirty="0"/>
              <a:t>Celebratory meals</a:t>
            </a:r>
          </a:p>
          <a:p>
            <a:pPr algn="ctr"/>
            <a:r>
              <a:rPr lang="en-GB" sz="1286" dirty="0"/>
              <a:t>Stories behind festivals and their importance and impact</a:t>
            </a:r>
          </a:p>
          <a:p>
            <a:pPr algn="ctr"/>
            <a:endParaRPr lang="en-GB" sz="1286" dirty="0"/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9035143" y="1679512"/>
            <a:ext cx="1314361" cy="32657"/>
          </a:xfrm>
          <a:prstGeom prst="straightConnector1">
            <a:avLst/>
          </a:prstGeom>
          <a:ln w="38100">
            <a:solidFill>
              <a:srgbClr val="B44C96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349503" y="3569845"/>
            <a:ext cx="1557293" cy="1894115"/>
          </a:xfrm>
          <a:prstGeom prst="rect">
            <a:avLst/>
          </a:prstGeom>
          <a:ln>
            <a:solidFill>
              <a:srgbClr val="6666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86" dirty="0"/>
              <a:t>What are the stages of your life going to be? Rites of passage Religious and secular (including World views) – Initiation Weddings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9491715" y="4406747"/>
            <a:ext cx="709904" cy="133728"/>
          </a:xfrm>
          <a:prstGeom prst="straightConnector1">
            <a:avLst/>
          </a:prstGeom>
          <a:ln w="38100">
            <a:solidFill>
              <a:srgbClr val="66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727649" y="5561157"/>
            <a:ext cx="1730829" cy="120353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86" dirty="0"/>
              <a:t>How important are symbols? 5Ks of Sikhism </a:t>
            </a:r>
          </a:p>
          <a:p>
            <a:pPr algn="ctr"/>
            <a:r>
              <a:rPr lang="en-GB" sz="1286" dirty="0"/>
              <a:t>Purdah</a:t>
            </a:r>
          </a:p>
          <a:p>
            <a:pPr algn="ctr"/>
            <a:r>
              <a:rPr lang="en-GB" sz="1286" dirty="0" err="1"/>
              <a:t>Tefillin</a:t>
            </a:r>
            <a:r>
              <a:rPr lang="en-GB" sz="1286" dirty="0"/>
              <a:t> and orthodoxy </a:t>
            </a:r>
          </a:p>
          <a:p>
            <a:pPr algn="ctr"/>
            <a:r>
              <a:rPr lang="en-GB" sz="1286" dirty="0"/>
              <a:t>Amish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593771" y="6204858"/>
            <a:ext cx="699796" cy="9330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85203" y="2817766"/>
            <a:ext cx="1194319" cy="1945431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86" dirty="0"/>
          </a:p>
          <a:p>
            <a:pPr algn="ctr"/>
            <a:r>
              <a:rPr lang="en-GB" sz="1286" dirty="0"/>
              <a:t>Are all places of worship the same? Worship – styles and spaces Pilgrimage - Hajj</a:t>
            </a:r>
          </a:p>
          <a:p>
            <a:pPr algn="ctr"/>
            <a:endParaRPr lang="en-GB" sz="1286" dirty="0"/>
          </a:p>
          <a:p>
            <a:pPr algn="ctr"/>
            <a:r>
              <a:rPr lang="en-GB" sz="1286" dirty="0"/>
              <a:t> 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H="1" flipV="1">
            <a:off x="1734596" y="4054967"/>
            <a:ext cx="1099119" cy="36898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85459" y="136218"/>
            <a:ext cx="1169781" cy="129695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86" dirty="0" err="1"/>
              <a:t>Islamaphobia</a:t>
            </a:r>
            <a:endParaRPr lang="en-GB" sz="1286" dirty="0"/>
          </a:p>
          <a:p>
            <a:pPr algn="ctr"/>
            <a:r>
              <a:rPr lang="en-GB" sz="1286" dirty="0"/>
              <a:t>Prejudice and discrimination Human Rights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25612" y="5840964"/>
            <a:ext cx="1894114" cy="9237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86" dirty="0"/>
              <a:t>Year 8</a:t>
            </a: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H="1" flipV="1">
            <a:off x="2223088" y="1367615"/>
            <a:ext cx="952118" cy="34455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9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15" y="136218"/>
            <a:ext cx="1142074" cy="942839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3618429" y="41004"/>
            <a:ext cx="1430013" cy="1090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857" b="1" dirty="0">
                <a:solidFill>
                  <a:schemeClr val="tx1"/>
                </a:solidFill>
              </a:rPr>
              <a:t>The Island</a:t>
            </a:r>
          </a:p>
        </p:txBody>
      </p:sp>
      <p:pic>
        <p:nvPicPr>
          <p:cNvPr id="3074" name="Picture 2" descr="The Religious Symbolism Behind Foods | Teaching Resources">
            <a:extLst>
              <a:ext uri="{FF2B5EF4-FFF2-40B4-BE49-F238E27FC236}">
                <a16:creationId xmlns:a16="http://schemas.microsoft.com/office/drawing/2014/main" id="{F89F9660-949A-4E9D-97BA-86E3666A8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2669">
            <a:off x="8775152" y="2700568"/>
            <a:ext cx="160972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elebrating Rites of Passage Intergenerationally | Bridges Together">
            <a:extLst>
              <a:ext uri="{FF2B5EF4-FFF2-40B4-BE49-F238E27FC236}">
                <a16:creationId xmlns:a16="http://schemas.microsoft.com/office/drawing/2014/main" id="{1B7A0DE5-CB46-4513-A6A3-652A5F50D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2" r="17505"/>
          <a:stretch/>
        </p:blipFill>
        <p:spPr bwMode="auto">
          <a:xfrm rot="875362">
            <a:off x="9743802" y="5365357"/>
            <a:ext cx="1468841" cy="126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laces of Worship Images, Stock Photos &amp; Vectors | Shutterstock">
            <a:extLst>
              <a:ext uri="{FF2B5EF4-FFF2-40B4-BE49-F238E27FC236}">
                <a16:creationId xmlns:a16="http://schemas.microsoft.com/office/drawing/2014/main" id="{AC71A9E1-CC3B-4B83-8C2D-E073DC10A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979">
            <a:off x="1682369" y="2392620"/>
            <a:ext cx="1382535" cy="118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Why Your Rules Are Stopping You From Being Happy | Inspiring Success">
            <a:extLst>
              <a:ext uri="{FF2B5EF4-FFF2-40B4-BE49-F238E27FC236}">
                <a16:creationId xmlns:a16="http://schemas.microsoft.com/office/drawing/2014/main" id="{F2771CD2-3FD5-4424-9E2D-612FBC7C3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8797">
            <a:off x="10737128" y="231430"/>
            <a:ext cx="1305904" cy="73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top Prejudice, Discrimination &amp; Racism - About | Facebook">
            <a:extLst>
              <a:ext uri="{FF2B5EF4-FFF2-40B4-BE49-F238E27FC236}">
                <a16:creationId xmlns:a16="http://schemas.microsoft.com/office/drawing/2014/main" id="{BC166AD8-6135-4A3D-817F-05207B4E40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05"/>
          <a:stretch/>
        </p:blipFill>
        <p:spPr bwMode="auto">
          <a:xfrm rot="20767252">
            <a:off x="279661" y="1393493"/>
            <a:ext cx="1422160" cy="98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LIGION IS NOT WHAT IT USED TO BE | Pandaemonium">
            <a:extLst>
              <a:ext uri="{FF2B5EF4-FFF2-40B4-BE49-F238E27FC236}">
                <a16:creationId xmlns:a16="http://schemas.microsoft.com/office/drawing/2014/main" id="{B9250A95-5736-497C-9BA4-0A37C9BC0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98" y="4801847"/>
            <a:ext cx="1428319" cy="176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A72314-F852-4054-8E90-F5460072774D}"/>
              </a:ext>
            </a:extLst>
          </p:cNvPr>
          <p:cNvSpPr txBox="1"/>
          <p:nvPr/>
        </p:nvSpPr>
        <p:spPr>
          <a:xfrm>
            <a:off x="58723" y="6162926"/>
            <a:ext cx="1194319" cy="646331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Theology/Religions</a:t>
            </a:r>
          </a:p>
        </p:txBody>
      </p:sp>
    </p:spTree>
    <p:extLst>
      <p:ext uri="{BB962C8B-B14F-4D97-AF65-F5344CB8AC3E}">
        <p14:creationId xmlns:p14="http://schemas.microsoft.com/office/powerpoint/2010/main" val="2465402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512731F-CB49-4071-859D-033BEE7FC2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5077057"/>
              </p:ext>
            </p:extLst>
          </p:nvPr>
        </p:nvGraphicFramePr>
        <p:xfrm>
          <a:off x="1352811" y="129905"/>
          <a:ext cx="10020822" cy="6884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8005921-376D-49E5-AD56-81F1E84B60B1}"/>
              </a:ext>
            </a:extLst>
          </p:cNvPr>
          <p:cNvSpPr/>
          <p:nvPr/>
        </p:nvSpPr>
        <p:spPr>
          <a:xfrm>
            <a:off x="10683888" y="5011368"/>
            <a:ext cx="1379489" cy="1846632"/>
          </a:xfrm>
          <a:prstGeom prst="rect">
            <a:avLst/>
          </a:prstGeom>
          <a:solidFill>
            <a:srgbClr val="FF0000"/>
          </a:solidFill>
        </p:spPr>
        <p:txBody>
          <a:bodyPr wrap="none" lIns="65314" tIns="32657" rIns="65314" bIns="32657">
            <a:spAutoFit/>
          </a:bodyPr>
          <a:lstStyle/>
          <a:p>
            <a:pPr algn="ctr"/>
            <a:r>
              <a:rPr lang="en-US" sz="385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Year 9</a:t>
            </a:r>
          </a:p>
          <a:p>
            <a:pPr algn="ctr"/>
            <a:r>
              <a:rPr lang="en-US" sz="385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GCSE</a:t>
            </a:r>
          </a:p>
          <a:p>
            <a:pPr algn="ctr"/>
            <a:r>
              <a:rPr lang="en-US" sz="385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AQA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95874F-892A-4BFA-A1B0-EC3AE7AF7215}"/>
              </a:ext>
            </a:extLst>
          </p:cNvPr>
          <p:cNvSpPr txBox="1"/>
          <p:nvPr/>
        </p:nvSpPr>
        <p:spPr>
          <a:xfrm>
            <a:off x="9945666" y="67732"/>
            <a:ext cx="2117711" cy="341632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Causes of crime</a:t>
            </a:r>
          </a:p>
          <a:p>
            <a:pPr algn="ctr"/>
            <a:r>
              <a:rPr lang="en-GB" dirty="0"/>
              <a:t>Aims of punishment</a:t>
            </a:r>
          </a:p>
          <a:p>
            <a:pPr algn="ctr"/>
            <a:r>
              <a:rPr lang="en-GB" dirty="0"/>
              <a:t>Forgiveness</a:t>
            </a:r>
          </a:p>
          <a:p>
            <a:pPr algn="ctr"/>
            <a:r>
              <a:rPr lang="en-GB" dirty="0"/>
              <a:t>Types of punishment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Prison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Capital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Corporal</a:t>
            </a:r>
          </a:p>
          <a:p>
            <a:pPr algn="ctr"/>
            <a:r>
              <a:rPr lang="en-GB" dirty="0"/>
              <a:t>Religious views – Christian and Buddhist </a:t>
            </a:r>
          </a:p>
          <a:p>
            <a:endParaRPr lang="en-GB" dirty="0"/>
          </a:p>
        </p:txBody>
      </p:sp>
      <p:pic>
        <p:nvPicPr>
          <p:cNvPr id="2050" name="Picture 2" descr="Crime and Punishment | Gillibrand Primary School">
            <a:extLst>
              <a:ext uri="{FF2B5EF4-FFF2-40B4-BE49-F238E27FC236}">
                <a16:creationId xmlns:a16="http://schemas.microsoft.com/office/drawing/2014/main" id="{05B38EF3-2747-4E1F-A6FB-071FA7585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3" r="20400"/>
          <a:stretch/>
        </p:blipFill>
        <p:spPr bwMode="auto">
          <a:xfrm rot="572815">
            <a:off x="9151761" y="807927"/>
            <a:ext cx="1042612" cy="97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RIME DIARY: from missing children to losing a nose">
            <a:extLst>
              <a:ext uri="{FF2B5EF4-FFF2-40B4-BE49-F238E27FC236}">
                <a16:creationId xmlns:a16="http://schemas.microsoft.com/office/drawing/2014/main" id="{208A23B4-1916-4205-90BD-FEC19BE57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4486">
            <a:off x="9862310" y="3235835"/>
            <a:ext cx="1259901" cy="87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uchter's Art: 172 years without death penalty in Mich. proves the ...">
            <a:extLst>
              <a:ext uri="{FF2B5EF4-FFF2-40B4-BE49-F238E27FC236}">
                <a16:creationId xmlns:a16="http://schemas.microsoft.com/office/drawing/2014/main" id="{BD549DD9-5D58-4500-BBFA-69009AE41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77" y="271137"/>
            <a:ext cx="1904555" cy="139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97EE46-F922-426E-A499-38D41A5887FA}"/>
              </a:ext>
            </a:extLst>
          </p:cNvPr>
          <p:cNvSpPr/>
          <p:nvPr/>
        </p:nvSpPr>
        <p:spPr>
          <a:xfrm>
            <a:off x="6662134" y="4373650"/>
            <a:ext cx="3727458" cy="2184834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Human rights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Discrimination and Prejudice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Sexism/racism/Homophobia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equality, freedom of religion and belief including freedom of religious expression.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Wealth and Poverty incl. exploitation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F9A2C3-C2D7-4929-95C4-460961080A6E}"/>
              </a:ext>
            </a:extLst>
          </p:cNvPr>
          <p:cNvSpPr txBox="1"/>
          <p:nvPr/>
        </p:nvSpPr>
        <p:spPr>
          <a:xfrm>
            <a:off x="174698" y="1946010"/>
            <a:ext cx="2514369" cy="397031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Reasons for war, including greed, self-defence and retaliation.</a:t>
            </a:r>
          </a:p>
          <a:p>
            <a:pPr algn="ctr"/>
            <a:r>
              <a:rPr lang="en-GB" dirty="0"/>
              <a:t>The just war theory, including the criteria for a just war.</a:t>
            </a:r>
          </a:p>
          <a:p>
            <a:pPr algn="ctr"/>
            <a:r>
              <a:rPr lang="en-GB" dirty="0"/>
              <a:t>Holy war</a:t>
            </a:r>
          </a:p>
          <a:p>
            <a:pPr algn="ctr"/>
            <a:r>
              <a:rPr lang="en-GB" dirty="0"/>
              <a:t>Violence</a:t>
            </a:r>
          </a:p>
          <a:p>
            <a:pPr algn="ctr"/>
            <a:r>
              <a:rPr lang="en-GB" dirty="0"/>
              <a:t>WMDs</a:t>
            </a:r>
          </a:p>
          <a:p>
            <a:pPr algn="ctr"/>
            <a:r>
              <a:rPr lang="en-GB" dirty="0"/>
              <a:t>Pacifism</a:t>
            </a:r>
          </a:p>
          <a:p>
            <a:pPr algn="ctr"/>
            <a:r>
              <a:rPr lang="en-GB" dirty="0"/>
              <a:t>Religion and belief as a cause of war and violence in the contemporary world</a:t>
            </a:r>
          </a:p>
        </p:txBody>
      </p:sp>
      <p:pic>
        <p:nvPicPr>
          <p:cNvPr id="2056" name="Picture 8" descr="How Much Territory Can a Nuclear Bomb Destroy? - The Geopolitics">
            <a:extLst>
              <a:ext uri="{FF2B5EF4-FFF2-40B4-BE49-F238E27FC236}">
                <a16:creationId xmlns:a16="http://schemas.microsoft.com/office/drawing/2014/main" id="{B857F542-A44D-459A-8176-F931195C50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2" t="14438" r="16573" b="18292"/>
          <a:stretch/>
        </p:blipFill>
        <p:spPr bwMode="auto">
          <a:xfrm rot="20856997">
            <a:off x="220959" y="466093"/>
            <a:ext cx="1085590" cy="109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What is a Just War? - YouTube">
            <a:extLst>
              <a:ext uri="{FF2B5EF4-FFF2-40B4-BE49-F238E27FC236}">
                <a16:creationId xmlns:a16="http://schemas.microsoft.com/office/drawing/2014/main" id="{A98AF402-9790-4773-8B42-B44C3E52B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2023">
            <a:off x="3005585" y="2092559"/>
            <a:ext cx="1330462" cy="74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Just War Theory - IB Global Politics">
            <a:extLst>
              <a:ext uri="{FF2B5EF4-FFF2-40B4-BE49-F238E27FC236}">
                <a16:creationId xmlns:a16="http://schemas.microsoft.com/office/drawing/2014/main" id="{E5039A26-3CC8-4AD3-9D9E-C66372FB3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2301">
            <a:off x="3958481" y="211856"/>
            <a:ext cx="1699481" cy="107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No peace on International Peace Day">
            <a:extLst>
              <a:ext uri="{FF2B5EF4-FFF2-40B4-BE49-F238E27FC236}">
                <a16:creationId xmlns:a16="http://schemas.microsoft.com/office/drawing/2014/main" id="{28067565-31BA-4FCF-8984-6CE10618B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8241">
            <a:off x="2391472" y="3484052"/>
            <a:ext cx="906846" cy="77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1,738 Prejudice Stock Vector Illustration And Royalty Free ...">
            <a:extLst>
              <a:ext uri="{FF2B5EF4-FFF2-40B4-BE49-F238E27FC236}">
                <a16:creationId xmlns:a16="http://schemas.microsoft.com/office/drawing/2014/main" id="{11F42F22-58CC-4D20-958F-66AD930BF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7131">
            <a:off x="4298182" y="5527209"/>
            <a:ext cx="2019515" cy="100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On World Day of Social Justice, why is access to safe abortion a ...">
            <a:extLst>
              <a:ext uri="{FF2B5EF4-FFF2-40B4-BE49-F238E27FC236}">
                <a16:creationId xmlns:a16="http://schemas.microsoft.com/office/drawing/2014/main" id="{42A17937-8417-4F8C-9B19-BAB45742A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9304">
            <a:off x="5602702" y="3908313"/>
            <a:ext cx="1444856" cy="138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794EEE-3D12-4975-ADAD-8F1731CF0E48}"/>
              </a:ext>
            </a:extLst>
          </p:cNvPr>
          <p:cNvSpPr txBox="1"/>
          <p:nvPr/>
        </p:nvSpPr>
        <p:spPr>
          <a:xfrm>
            <a:off x="174698" y="6191075"/>
            <a:ext cx="3093918" cy="36933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Ethics/Human Social Sciences</a:t>
            </a:r>
          </a:p>
        </p:txBody>
      </p:sp>
    </p:spTree>
    <p:extLst>
      <p:ext uri="{BB962C8B-B14F-4D97-AF65-F5344CB8AC3E}">
        <p14:creationId xmlns:p14="http://schemas.microsoft.com/office/powerpoint/2010/main" val="2567686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Office PowerPoint</Application>
  <PresentationFormat>Widescreen</PresentationFormat>
  <Paragraphs>92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Detail for Website</dc:title>
  <dc:creator>Nicola Quick</dc:creator>
  <cp:lastModifiedBy>Paula Hattam</cp:lastModifiedBy>
  <cp:revision>12</cp:revision>
  <dcterms:created xsi:type="dcterms:W3CDTF">2021-06-14T11:21:10Z</dcterms:created>
  <dcterms:modified xsi:type="dcterms:W3CDTF">2021-07-19T12:19:12Z</dcterms:modified>
</cp:coreProperties>
</file>