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99" r:id="rId3"/>
    <p:sldId id="290" r:id="rId4"/>
    <p:sldId id="300" r:id="rId5"/>
    <p:sldId id="291" r:id="rId6"/>
    <p:sldId id="301" r:id="rId7"/>
    <p:sldId id="292" r:id="rId8"/>
    <p:sldId id="30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file:///\\file-03\staff_resources$\Subject%20Folders\RE\Key%20Stage%205\AQA%20PHILOSOPHY\Syllabus%20Schemes%20SAM\Epistemology%20Syllabus.docx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file:///\\file-03\staff_resources$\Subject%20Folders\RE\Key%20Stage%205\AQA%20PHILOSOPHY\Syllabus%20Schemes%20SAM\Moral%20Philosophy%20Syllabus.docx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ile:///\\file-03\staff_resources$\Subject%20Folders\RE\Key%20Stage%205\AQA%20PHILOSOPHY\Syllabus%20Schemes%20SAM\Metaphysics%20of%20God%20Syllabus.docx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file:///\\file-03\staff_resources$\Subject%20Folders\RE\Key%20Stage%205\AQA%20PHILOSOPHY\Syllabus%20Schemes%20SAM\Metaphysics%20of%20Mind%20Syllabus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1A86F-00C0-48A0-A79A-098D29E5F54E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C31479E-96F7-4486-9266-E233C88B642A}">
      <dgm:prSet phldrT="[Text]" custT="1"/>
      <dgm:spPr/>
      <dgm:t>
        <a:bodyPr/>
        <a:lstStyle/>
        <a:p>
          <a:r>
            <a:rPr lang="en-GB" sz="4400" b="1" i="0" dirty="0"/>
            <a:t>Epistemology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E1E97CE-8458-451B-A234-E5A1484F709E}" type="parTrans" cxnId="{7AA790FF-8AE4-4C05-BE9E-DF6D3163D500}">
      <dgm:prSet/>
      <dgm:spPr/>
      <dgm:t>
        <a:bodyPr/>
        <a:lstStyle/>
        <a:p>
          <a:endParaRPr lang="en-GB"/>
        </a:p>
      </dgm:t>
    </dgm:pt>
    <dgm:pt modelId="{A3C952E0-0ABA-4C46-9154-E3349D5E23E3}" type="sibTrans" cxnId="{7AA790FF-8AE4-4C05-BE9E-DF6D3163D500}">
      <dgm:prSet/>
      <dgm:spPr/>
      <dgm:t>
        <a:bodyPr/>
        <a:lstStyle/>
        <a:p>
          <a:endParaRPr lang="en-GB"/>
        </a:p>
      </dgm:t>
    </dgm:pt>
    <dgm:pt modelId="{E979F36D-C3F9-4398-9DC3-5E6D516CE02E}">
      <dgm:prSet phldrT="[Text]"/>
      <dgm:spPr/>
      <dgm:t>
        <a:bodyPr/>
        <a:lstStyle/>
        <a:p>
          <a:r>
            <a:rPr lang="en-GB" b="0" i="0" dirty="0"/>
            <a:t>What is knowledge?</a:t>
          </a:r>
          <a:endParaRPr lang="en-GB" dirty="0"/>
        </a:p>
      </dgm:t>
    </dgm:pt>
    <dgm:pt modelId="{FE2C8E67-ACEF-4E0C-B49E-F552C27FDB9F}" type="parTrans" cxnId="{0E6E4BA0-29CC-4698-A4FB-5431C4C8EB7A}">
      <dgm:prSet/>
      <dgm:spPr/>
      <dgm:t>
        <a:bodyPr/>
        <a:lstStyle/>
        <a:p>
          <a:endParaRPr lang="en-GB"/>
        </a:p>
      </dgm:t>
    </dgm:pt>
    <dgm:pt modelId="{1DC47DEB-2CCB-49F5-8C81-DECFB33CA9EE}" type="sibTrans" cxnId="{0E6E4BA0-29CC-4698-A4FB-5431C4C8EB7A}">
      <dgm:prSet/>
      <dgm:spPr/>
      <dgm:t>
        <a:bodyPr/>
        <a:lstStyle/>
        <a:p>
          <a:endParaRPr lang="en-GB"/>
        </a:p>
      </dgm:t>
    </dgm:pt>
    <dgm:pt modelId="{E2A0C937-1F35-4DD3-AB9A-A576D5B11DE1}">
      <dgm:prSet phldrT="[Text]"/>
      <dgm:spPr/>
      <dgm:t>
        <a:bodyPr/>
        <a:lstStyle/>
        <a:p>
          <a:r>
            <a:rPr lang="en-GB" b="0" i="0" dirty="0"/>
            <a:t>Perception as a source of knowledge</a:t>
          </a:r>
          <a:endParaRPr lang="en-GB" dirty="0"/>
        </a:p>
      </dgm:t>
    </dgm:pt>
    <dgm:pt modelId="{1FE572D2-5B73-48F9-B56D-FB07020EB3FB}" type="parTrans" cxnId="{5EB61DE8-E91E-458F-BC54-3B7DB8E6EBAB}">
      <dgm:prSet/>
      <dgm:spPr/>
      <dgm:t>
        <a:bodyPr/>
        <a:lstStyle/>
        <a:p>
          <a:endParaRPr lang="en-GB"/>
        </a:p>
      </dgm:t>
    </dgm:pt>
    <dgm:pt modelId="{54AAB8C2-4C9A-4CCC-AA87-42427527BDFB}" type="sibTrans" cxnId="{5EB61DE8-E91E-458F-BC54-3B7DB8E6EBAB}">
      <dgm:prSet/>
      <dgm:spPr/>
      <dgm:t>
        <a:bodyPr/>
        <a:lstStyle/>
        <a:p>
          <a:endParaRPr lang="en-GB"/>
        </a:p>
      </dgm:t>
    </dgm:pt>
    <dgm:pt modelId="{4B144FA6-9323-45A9-8219-45919B85E84F}">
      <dgm:prSet phldrT="[Text]"/>
      <dgm:spPr/>
      <dgm:t>
        <a:bodyPr/>
        <a:lstStyle/>
        <a:p>
          <a:r>
            <a:rPr lang="en-GB" b="0" i="0" dirty="0"/>
            <a:t>Reason as a source of knowledge</a:t>
          </a:r>
          <a:endParaRPr lang="en-GB" dirty="0"/>
        </a:p>
      </dgm:t>
    </dgm:pt>
    <dgm:pt modelId="{F9CC07F8-5C89-42CB-83C8-5D89B4FF1BEC}" type="parTrans" cxnId="{B34860CA-4949-4E0E-A2DC-50A34530473B}">
      <dgm:prSet/>
      <dgm:spPr/>
      <dgm:t>
        <a:bodyPr/>
        <a:lstStyle/>
        <a:p>
          <a:endParaRPr lang="en-GB"/>
        </a:p>
      </dgm:t>
    </dgm:pt>
    <dgm:pt modelId="{FA129E68-8E0C-49E4-B381-8506099751AE}" type="sibTrans" cxnId="{B34860CA-4949-4E0E-A2DC-50A34530473B}">
      <dgm:prSet/>
      <dgm:spPr/>
      <dgm:t>
        <a:bodyPr/>
        <a:lstStyle/>
        <a:p>
          <a:endParaRPr lang="en-GB"/>
        </a:p>
      </dgm:t>
    </dgm:pt>
    <dgm:pt modelId="{109AF2E2-39DD-4B63-80D3-F3FCCB6C74BD}">
      <dgm:prSet phldrT="[Text]"/>
      <dgm:spPr/>
      <dgm:t>
        <a:bodyPr/>
        <a:lstStyle/>
        <a:p>
          <a:r>
            <a:rPr lang="en-GB" b="0" i="0" dirty="0"/>
            <a:t>The limits of knowledge</a:t>
          </a:r>
          <a:endParaRPr lang="en-GB" dirty="0"/>
        </a:p>
      </dgm:t>
    </dgm:pt>
    <dgm:pt modelId="{A5FE5CC1-7919-4765-9237-777A2A7ACE4B}" type="parTrans" cxnId="{96F605DA-3DD3-4738-9FD8-BE11023CA6F4}">
      <dgm:prSet/>
      <dgm:spPr/>
      <dgm:t>
        <a:bodyPr/>
        <a:lstStyle/>
        <a:p>
          <a:endParaRPr lang="en-GB"/>
        </a:p>
      </dgm:t>
    </dgm:pt>
    <dgm:pt modelId="{B649DB4C-CC90-4541-8142-C06BA6AFE0C1}" type="sibTrans" cxnId="{96F605DA-3DD3-4738-9FD8-BE11023CA6F4}">
      <dgm:prSet/>
      <dgm:spPr/>
      <dgm:t>
        <a:bodyPr/>
        <a:lstStyle/>
        <a:p>
          <a:endParaRPr lang="en-GB"/>
        </a:p>
      </dgm:t>
    </dgm:pt>
    <dgm:pt modelId="{9ED35167-FCB9-45FB-9785-91EB071AE706}">
      <dgm:prSet/>
      <dgm:spPr/>
      <dgm:t>
        <a:bodyPr/>
        <a:lstStyle/>
        <a:p>
          <a:endParaRPr lang="en-GB"/>
        </a:p>
      </dgm:t>
    </dgm:pt>
    <dgm:pt modelId="{051C2300-AE6A-4616-A82B-84C38F2F0D08}" type="parTrans" cxnId="{6802CCA6-56FA-424E-B239-165BB1E67F25}">
      <dgm:prSet/>
      <dgm:spPr/>
      <dgm:t>
        <a:bodyPr/>
        <a:lstStyle/>
        <a:p>
          <a:endParaRPr lang="en-GB"/>
        </a:p>
      </dgm:t>
    </dgm:pt>
    <dgm:pt modelId="{7186F9AE-69D7-4283-A51E-D5F08D29E453}" type="sibTrans" cxnId="{6802CCA6-56FA-424E-B239-165BB1E67F25}">
      <dgm:prSet/>
      <dgm:spPr/>
      <dgm:t>
        <a:bodyPr/>
        <a:lstStyle/>
        <a:p>
          <a:endParaRPr lang="en-GB"/>
        </a:p>
      </dgm:t>
    </dgm:pt>
    <dgm:pt modelId="{EA0BE69E-96E7-450B-9654-3EB1A8F86DD9}" type="pres">
      <dgm:prSet presAssocID="{4AF1A86F-00C0-48A0-A79A-098D29E5F54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BDEE89-862B-46CF-B012-E0A45B3A9E54}" type="pres">
      <dgm:prSet presAssocID="{4AF1A86F-00C0-48A0-A79A-098D29E5F54E}" presName="matrix" presStyleCnt="0"/>
      <dgm:spPr/>
    </dgm:pt>
    <dgm:pt modelId="{32670104-6ED4-4860-AB9A-350511829367}" type="pres">
      <dgm:prSet presAssocID="{4AF1A86F-00C0-48A0-A79A-098D29E5F54E}" presName="tile1" presStyleLbl="node1" presStyleIdx="0" presStyleCnt="4"/>
      <dgm:spPr/>
    </dgm:pt>
    <dgm:pt modelId="{B4718468-C277-42FC-B58F-33FD7009B7CB}" type="pres">
      <dgm:prSet presAssocID="{4AF1A86F-00C0-48A0-A79A-098D29E5F5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C7A9F4-A00B-4219-8E5D-B3C46189F26D}" type="pres">
      <dgm:prSet presAssocID="{4AF1A86F-00C0-48A0-A79A-098D29E5F54E}" presName="tile2" presStyleLbl="node1" presStyleIdx="1" presStyleCnt="4"/>
      <dgm:spPr/>
    </dgm:pt>
    <dgm:pt modelId="{30DBC22C-051D-4B85-874B-65951874FD13}" type="pres">
      <dgm:prSet presAssocID="{4AF1A86F-00C0-48A0-A79A-098D29E5F5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B5E666-D676-437F-955D-C328A27A0BBE}" type="pres">
      <dgm:prSet presAssocID="{4AF1A86F-00C0-48A0-A79A-098D29E5F54E}" presName="tile3" presStyleLbl="node1" presStyleIdx="2" presStyleCnt="4"/>
      <dgm:spPr/>
    </dgm:pt>
    <dgm:pt modelId="{A87DC3A8-F422-46A7-8A86-79ACC98E71E3}" type="pres">
      <dgm:prSet presAssocID="{4AF1A86F-00C0-48A0-A79A-098D29E5F5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08DE44-EB35-4EA8-9456-8FCC4DC9C512}" type="pres">
      <dgm:prSet presAssocID="{4AF1A86F-00C0-48A0-A79A-098D29E5F54E}" presName="tile4" presStyleLbl="node1" presStyleIdx="3" presStyleCnt="4"/>
      <dgm:spPr/>
    </dgm:pt>
    <dgm:pt modelId="{6089AC2C-309D-416E-9D68-7FC595D14C41}" type="pres">
      <dgm:prSet presAssocID="{4AF1A86F-00C0-48A0-A79A-098D29E5F5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00E3CDD-29CB-4164-83C6-0BF210377BD1}" type="pres">
      <dgm:prSet presAssocID="{4AF1A86F-00C0-48A0-A79A-098D29E5F54E}" presName="centerTile" presStyleLbl="fgShp" presStyleIdx="0" presStyleCnt="1" custScaleX="169565">
        <dgm:presLayoutVars>
          <dgm:chMax val="0"/>
          <dgm:chPref val="0"/>
        </dgm:presLayoutVars>
      </dgm:prSet>
      <dgm:spPr/>
    </dgm:pt>
  </dgm:ptLst>
  <dgm:cxnLst>
    <dgm:cxn modelId="{A65BFB0B-0E27-443A-9761-D03898DCBA6B}" type="presOf" srcId="{4AF1A86F-00C0-48A0-A79A-098D29E5F54E}" destId="{EA0BE69E-96E7-450B-9654-3EB1A8F86DD9}" srcOrd="0" destOrd="0" presId="urn:microsoft.com/office/officeart/2005/8/layout/matrix1"/>
    <dgm:cxn modelId="{9037702B-22C7-4B81-8807-F5A1815D035E}" type="presOf" srcId="{109AF2E2-39DD-4B63-80D3-F3FCCB6C74BD}" destId="{6089AC2C-309D-416E-9D68-7FC595D14C41}" srcOrd="1" destOrd="0" presId="urn:microsoft.com/office/officeart/2005/8/layout/matrix1"/>
    <dgm:cxn modelId="{15DACD5B-4ADD-4992-BE56-095D60B7FB48}" type="presOf" srcId="{E2A0C937-1F35-4DD3-AB9A-A576D5B11DE1}" destId="{30DBC22C-051D-4B85-874B-65951874FD13}" srcOrd="1" destOrd="0" presId="urn:microsoft.com/office/officeart/2005/8/layout/matrix1"/>
    <dgm:cxn modelId="{9DF2515D-72C8-4F10-806F-6BA65FF451AE}" type="presOf" srcId="{E979F36D-C3F9-4398-9DC3-5E6D516CE02E}" destId="{32670104-6ED4-4860-AB9A-350511829367}" srcOrd="0" destOrd="0" presId="urn:microsoft.com/office/officeart/2005/8/layout/matrix1"/>
    <dgm:cxn modelId="{D0AADD41-A90D-4DF7-8424-D751E8DC6DA6}" type="presOf" srcId="{E2A0C937-1F35-4DD3-AB9A-A576D5B11DE1}" destId="{C3C7A9F4-A00B-4219-8E5D-B3C46189F26D}" srcOrd="0" destOrd="0" presId="urn:microsoft.com/office/officeart/2005/8/layout/matrix1"/>
    <dgm:cxn modelId="{8BB43B49-9886-42C9-A12A-FDF7CB56FAA7}" type="presOf" srcId="{4B144FA6-9323-45A9-8219-45919B85E84F}" destId="{A87DC3A8-F422-46A7-8A86-79ACC98E71E3}" srcOrd="1" destOrd="0" presId="urn:microsoft.com/office/officeart/2005/8/layout/matrix1"/>
    <dgm:cxn modelId="{83E13F82-10C6-472B-B9F3-ADEE997AAABD}" type="presOf" srcId="{109AF2E2-39DD-4B63-80D3-F3FCCB6C74BD}" destId="{4508DE44-EB35-4EA8-9456-8FCC4DC9C512}" srcOrd="0" destOrd="0" presId="urn:microsoft.com/office/officeart/2005/8/layout/matrix1"/>
    <dgm:cxn modelId="{A927A897-DB8D-4FC9-84BE-B26A32B2A44E}" type="presOf" srcId="{4B144FA6-9323-45A9-8219-45919B85E84F}" destId="{54B5E666-D676-437F-955D-C328A27A0BBE}" srcOrd="0" destOrd="0" presId="urn:microsoft.com/office/officeart/2005/8/layout/matrix1"/>
    <dgm:cxn modelId="{0E6E4BA0-29CC-4698-A4FB-5431C4C8EB7A}" srcId="{0C31479E-96F7-4486-9266-E233C88B642A}" destId="{E979F36D-C3F9-4398-9DC3-5E6D516CE02E}" srcOrd="0" destOrd="0" parTransId="{FE2C8E67-ACEF-4E0C-B49E-F552C27FDB9F}" sibTransId="{1DC47DEB-2CCB-49F5-8C81-DECFB33CA9EE}"/>
    <dgm:cxn modelId="{6802CCA6-56FA-424E-B239-165BB1E67F25}" srcId="{0C31479E-96F7-4486-9266-E233C88B642A}" destId="{9ED35167-FCB9-45FB-9785-91EB071AE706}" srcOrd="4" destOrd="0" parTransId="{051C2300-AE6A-4616-A82B-84C38F2F0D08}" sibTransId="{7186F9AE-69D7-4283-A51E-D5F08D29E453}"/>
    <dgm:cxn modelId="{114E27B6-B18D-405B-91FD-A7CF8912DA35}" type="presOf" srcId="{E979F36D-C3F9-4398-9DC3-5E6D516CE02E}" destId="{B4718468-C277-42FC-B58F-33FD7009B7CB}" srcOrd="1" destOrd="0" presId="urn:microsoft.com/office/officeart/2005/8/layout/matrix1"/>
    <dgm:cxn modelId="{B4BC4DB7-34E0-4F57-8E75-258EAB88717C}" type="presOf" srcId="{0C31479E-96F7-4486-9266-E233C88B642A}" destId="{C00E3CDD-29CB-4164-83C6-0BF210377BD1}" srcOrd="0" destOrd="0" presId="urn:microsoft.com/office/officeart/2005/8/layout/matrix1"/>
    <dgm:cxn modelId="{B34860CA-4949-4E0E-A2DC-50A34530473B}" srcId="{0C31479E-96F7-4486-9266-E233C88B642A}" destId="{4B144FA6-9323-45A9-8219-45919B85E84F}" srcOrd="2" destOrd="0" parTransId="{F9CC07F8-5C89-42CB-83C8-5D89B4FF1BEC}" sibTransId="{FA129E68-8E0C-49E4-B381-8506099751AE}"/>
    <dgm:cxn modelId="{96F605DA-3DD3-4738-9FD8-BE11023CA6F4}" srcId="{0C31479E-96F7-4486-9266-E233C88B642A}" destId="{109AF2E2-39DD-4B63-80D3-F3FCCB6C74BD}" srcOrd="3" destOrd="0" parTransId="{A5FE5CC1-7919-4765-9237-777A2A7ACE4B}" sibTransId="{B649DB4C-CC90-4541-8142-C06BA6AFE0C1}"/>
    <dgm:cxn modelId="{5EB61DE8-E91E-458F-BC54-3B7DB8E6EBAB}" srcId="{0C31479E-96F7-4486-9266-E233C88B642A}" destId="{E2A0C937-1F35-4DD3-AB9A-A576D5B11DE1}" srcOrd="1" destOrd="0" parTransId="{1FE572D2-5B73-48F9-B56D-FB07020EB3FB}" sibTransId="{54AAB8C2-4C9A-4CCC-AA87-42427527BDFB}"/>
    <dgm:cxn modelId="{7AA790FF-8AE4-4C05-BE9E-DF6D3163D500}" srcId="{4AF1A86F-00C0-48A0-A79A-098D29E5F54E}" destId="{0C31479E-96F7-4486-9266-E233C88B642A}" srcOrd="0" destOrd="0" parTransId="{2E1E97CE-8458-451B-A234-E5A1484F709E}" sibTransId="{A3C952E0-0ABA-4C46-9154-E3349D5E23E3}"/>
    <dgm:cxn modelId="{3B92F9C4-B7FF-4284-9DF7-23454E5B399B}" type="presParOf" srcId="{EA0BE69E-96E7-450B-9654-3EB1A8F86DD9}" destId="{24BDEE89-862B-46CF-B012-E0A45B3A9E54}" srcOrd="0" destOrd="0" presId="urn:microsoft.com/office/officeart/2005/8/layout/matrix1"/>
    <dgm:cxn modelId="{42E62F85-43E9-4028-86D0-3CE7E758A282}" type="presParOf" srcId="{24BDEE89-862B-46CF-B012-E0A45B3A9E54}" destId="{32670104-6ED4-4860-AB9A-350511829367}" srcOrd="0" destOrd="0" presId="urn:microsoft.com/office/officeart/2005/8/layout/matrix1"/>
    <dgm:cxn modelId="{8B40E2D4-3344-49BC-B528-7159CFBC2CFA}" type="presParOf" srcId="{24BDEE89-862B-46CF-B012-E0A45B3A9E54}" destId="{B4718468-C277-42FC-B58F-33FD7009B7CB}" srcOrd="1" destOrd="0" presId="urn:microsoft.com/office/officeart/2005/8/layout/matrix1"/>
    <dgm:cxn modelId="{28D2E663-5F30-4BBE-B8B7-129A1486ED8E}" type="presParOf" srcId="{24BDEE89-862B-46CF-B012-E0A45B3A9E54}" destId="{C3C7A9F4-A00B-4219-8E5D-B3C46189F26D}" srcOrd="2" destOrd="0" presId="urn:microsoft.com/office/officeart/2005/8/layout/matrix1"/>
    <dgm:cxn modelId="{79C45D5F-F9B3-4561-8DFF-AB43000C0847}" type="presParOf" srcId="{24BDEE89-862B-46CF-B012-E0A45B3A9E54}" destId="{30DBC22C-051D-4B85-874B-65951874FD13}" srcOrd="3" destOrd="0" presId="urn:microsoft.com/office/officeart/2005/8/layout/matrix1"/>
    <dgm:cxn modelId="{501851A6-B718-4991-9594-8B664104B595}" type="presParOf" srcId="{24BDEE89-862B-46CF-B012-E0A45B3A9E54}" destId="{54B5E666-D676-437F-955D-C328A27A0BBE}" srcOrd="4" destOrd="0" presId="urn:microsoft.com/office/officeart/2005/8/layout/matrix1"/>
    <dgm:cxn modelId="{5C4A4EE9-C454-40D7-9A2A-150785BD69E5}" type="presParOf" srcId="{24BDEE89-862B-46CF-B012-E0A45B3A9E54}" destId="{A87DC3A8-F422-46A7-8A86-79ACC98E71E3}" srcOrd="5" destOrd="0" presId="urn:microsoft.com/office/officeart/2005/8/layout/matrix1"/>
    <dgm:cxn modelId="{01B71F2D-005D-4AA1-A760-4E214152D8A8}" type="presParOf" srcId="{24BDEE89-862B-46CF-B012-E0A45B3A9E54}" destId="{4508DE44-EB35-4EA8-9456-8FCC4DC9C512}" srcOrd="6" destOrd="0" presId="urn:microsoft.com/office/officeart/2005/8/layout/matrix1"/>
    <dgm:cxn modelId="{B7D8C54B-3107-42E5-A19E-68636AEC4DB9}" type="presParOf" srcId="{24BDEE89-862B-46CF-B012-E0A45B3A9E54}" destId="{6089AC2C-309D-416E-9D68-7FC595D14C41}" srcOrd="7" destOrd="0" presId="urn:microsoft.com/office/officeart/2005/8/layout/matrix1"/>
    <dgm:cxn modelId="{34DE4F62-175F-423C-9B0D-719A17C188E4}" type="presParOf" srcId="{EA0BE69E-96E7-450B-9654-3EB1A8F86DD9}" destId="{C00E3CDD-29CB-4164-83C6-0BF210377B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3EB4A-5083-4E43-8D91-0612C8189E31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86037F-0009-4C01-9F92-AB756811C884}">
      <dgm:prSet phldrT="[Text]" custT="1"/>
      <dgm:spPr/>
      <dgm:t>
        <a:bodyPr/>
        <a:lstStyle/>
        <a:p>
          <a:r>
            <a:rPr lang="en-GB" sz="2800"/>
            <a:t>Normative  ethics</a:t>
          </a:r>
          <a:endParaRPr lang="en-GB" sz="2800" dirty="0"/>
        </a:p>
      </dgm:t>
    </dgm:pt>
    <dgm:pt modelId="{8F6A548F-18D1-43FD-A4B9-9F6D591C118C}" type="parTrans" cxnId="{B4630BE0-462A-433D-AADD-667F560FB60C}">
      <dgm:prSet/>
      <dgm:spPr/>
      <dgm:t>
        <a:bodyPr/>
        <a:lstStyle/>
        <a:p>
          <a:endParaRPr lang="en-GB"/>
        </a:p>
      </dgm:t>
    </dgm:pt>
    <dgm:pt modelId="{830A5C5D-4129-494B-B427-8FAEF65BA4DB}" type="sibTrans" cxnId="{B4630BE0-462A-433D-AADD-667F560FB60C}">
      <dgm:prSet/>
      <dgm:spPr/>
      <dgm:t>
        <a:bodyPr/>
        <a:lstStyle/>
        <a:p>
          <a:endParaRPr lang="en-GB"/>
        </a:p>
      </dgm:t>
    </dgm:pt>
    <dgm:pt modelId="{277B808B-D24D-4ABD-A80D-EDA52ED8BB86}">
      <dgm:prSet phldrT="[Text]" custT="1"/>
      <dgm:spPr/>
      <dgm:t>
        <a:bodyPr/>
        <a:lstStyle/>
        <a:p>
          <a:r>
            <a:rPr lang="en-GB" sz="2000"/>
            <a:t>Utilitarianism</a:t>
          </a:r>
          <a:endParaRPr lang="en-GB" sz="2000" dirty="0"/>
        </a:p>
      </dgm:t>
    </dgm:pt>
    <dgm:pt modelId="{77C5821E-CA6E-49B1-81C5-218D7C3E6717}" type="parTrans" cxnId="{128F4E67-0224-4F07-A70F-8650149318A7}">
      <dgm:prSet/>
      <dgm:spPr/>
      <dgm:t>
        <a:bodyPr/>
        <a:lstStyle/>
        <a:p>
          <a:endParaRPr lang="en-GB"/>
        </a:p>
      </dgm:t>
    </dgm:pt>
    <dgm:pt modelId="{A7EE8506-5218-4C07-8B8C-B5E96DD3CE5D}" type="sibTrans" cxnId="{128F4E67-0224-4F07-A70F-8650149318A7}">
      <dgm:prSet/>
      <dgm:spPr/>
      <dgm:t>
        <a:bodyPr/>
        <a:lstStyle/>
        <a:p>
          <a:endParaRPr lang="en-GB"/>
        </a:p>
      </dgm:t>
    </dgm:pt>
    <dgm:pt modelId="{9CFAEE86-A235-413B-B25B-7C03AB62FFC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800"/>
            <a:t>Applied Ethics </a:t>
          </a:r>
          <a:endParaRPr lang="en-GB" sz="2800" dirty="0"/>
        </a:p>
      </dgm:t>
    </dgm:pt>
    <dgm:pt modelId="{CDC577FE-5F1B-4957-84CD-9B698EEF6E7F}" type="parTrans" cxnId="{BF7AEAF2-8EC9-46F0-B6E9-6E5BCD304AE0}">
      <dgm:prSet/>
      <dgm:spPr/>
      <dgm:t>
        <a:bodyPr/>
        <a:lstStyle/>
        <a:p>
          <a:endParaRPr lang="en-GB"/>
        </a:p>
      </dgm:t>
    </dgm:pt>
    <dgm:pt modelId="{44396AC2-A2F9-4821-A4C2-CBD7FB63B1ED}" type="sibTrans" cxnId="{BF7AEAF2-8EC9-46F0-B6E9-6E5BCD304AE0}">
      <dgm:prSet/>
      <dgm:spPr/>
      <dgm:t>
        <a:bodyPr/>
        <a:lstStyle/>
        <a:p>
          <a:endParaRPr lang="en-GB"/>
        </a:p>
      </dgm:t>
    </dgm:pt>
    <dgm:pt modelId="{33A176B9-DB41-4884-819C-8D6B08D10A7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/>
            <a:t>stealing</a:t>
          </a:r>
          <a:endParaRPr lang="en-GB" sz="2000" dirty="0"/>
        </a:p>
      </dgm:t>
    </dgm:pt>
    <dgm:pt modelId="{0C739D42-EC59-43DF-B8BD-7652F6ADFD73}" type="parTrans" cxnId="{4B289548-24B8-43B7-9205-48C2C9D77FB0}">
      <dgm:prSet/>
      <dgm:spPr/>
      <dgm:t>
        <a:bodyPr/>
        <a:lstStyle/>
        <a:p>
          <a:endParaRPr lang="en-GB"/>
        </a:p>
      </dgm:t>
    </dgm:pt>
    <dgm:pt modelId="{5B13F354-6B09-4180-8F72-D22B9DCDF68D}" type="sibTrans" cxnId="{4B289548-24B8-43B7-9205-48C2C9D77FB0}">
      <dgm:prSet/>
      <dgm:spPr/>
      <dgm:t>
        <a:bodyPr/>
        <a:lstStyle/>
        <a:p>
          <a:endParaRPr lang="en-GB"/>
        </a:p>
      </dgm:t>
    </dgm:pt>
    <dgm:pt modelId="{A24BA520-F7D8-4026-8671-E68637AC41C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800" b="0" i="0"/>
            <a:t>Meta-ethics</a:t>
          </a:r>
          <a:endParaRPr lang="en-GB" sz="2800" dirty="0"/>
        </a:p>
      </dgm:t>
    </dgm:pt>
    <dgm:pt modelId="{5DD96A63-FD47-40DF-8164-8741638B8821}" type="parTrans" cxnId="{FFE34F95-511A-448A-AE36-C8BF5041A754}">
      <dgm:prSet/>
      <dgm:spPr/>
      <dgm:t>
        <a:bodyPr/>
        <a:lstStyle/>
        <a:p>
          <a:endParaRPr lang="en-GB"/>
        </a:p>
      </dgm:t>
    </dgm:pt>
    <dgm:pt modelId="{7C501877-127D-4465-A9F4-4C6AC14305B0}" type="sibTrans" cxnId="{FFE34F95-511A-448A-AE36-C8BF5041A754}">
      <dgm:prSet/>
      <dgm:spPr/>
      <dgm:t>
        <a:bodyPr/>
        <a:lstStyle/>
        <a:p>
          <a:endParaRPr lang="en-GB"/>
        </a:p>
      </dgm:t>
    </dgm:pt>
    <dgm:pt modelId="{9CDEFA89-35CA-41D7-ADAA-75FCF741F70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/>
            <a:t>Moral Realism</a:t>
          </a:r>
          <a:endParaRPr lang="en-GB" sz="1800" dirty="0"/>
        </a:p>
      </dgm:t>
    </dgm:pt>
    <dgm:pt modelId="{1639E101-6F64-4DAC-8968-4CA5BCF57937}" type="parTrans" cxnId="{CCC69D62-6C0E-4270-A55A-94D683AA7A01}">
      <dgm:prSet/>
      <dgm:spPr/>
      <dgm:t>
        <a:bodyPr/>
        <a:lstStyle/>
        <a:p>
          <a:endParaRPr lang="en-GB"/>
        </a:p>
      </dgm:t>
    </dgm:pt>
    <dgm:pt modelId="{561B43C1-77A2-4DBE-9B80-1A0ADF59E74A}" type="sibTrans" cxnId="{CCC69D62-6C0E-4270-A55A-94D683AA7A01}">
      <dgm:prSet/>
      <dgm:spPr/>
      <dgm:t>
        <a:bodyPr/>
        <a:lstStyle/>
        <a:p>
          <a:endParaRPr lang="en-GB"/>
        </a:p>
      </dgm:t>
    </dgm:pt>
    <dgm:pt modelId="{132EE178-FDEA-43CD-A8A7-23F80143D097}">
      <dgm:prSet phldrT="[Text]" custT="1"/>
      <dgm:spPr/>
      <dgm:t>
        <a:bodyPr/>
        <a:lstStyle/>
        <a:p>
          <a:r>
            <a:rPr lang="en-GB" sz="4400" b="1" dirty="0">
              <a:solidFill>
                <a:schemeClr val="tx1"/>
              </a:solidFill>
            </a:rPr>
            <a:t>Moral Philosophy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1A9D083D-D53F-4D1F-BC8A-83C5B36B2BE5}" type="parTrans" cxnId="{16DD33A5-2597-44B1-829D-43884B285BF2}">
      <dgm:prSet/>
      <dgm:spPr/>
      <dgm:t>
        <a:bodyPr/>
        <a:lstStyle/>
        <a:p>
          <a:endParaRPr lang="en-GB"/>
        </a:p>
      </dgm:t>
    </dgm:pt>
    <dgm:pt modelId="{90A7B99C-050E-4461-B3DA-E0A351E7C797}" type="sibTrans" cxnId="{16DD33A5-2597-44B1-829D-43884B285BF2}">
      <dgm:prSet/>
      <dgm:spPr/>
      <dgm:t>
        <a:bodyPr/>
        <a:lstStyle/>
        <a:p>
          <a:endParaRPr lang="en-GB"/>
        </a:p>
      </dgm:t>
    </dgm:pt>
    <dgm:pt modelId="{03A2F4C9-A746-4796-9C66-481A965F96AF}">
      <dgm:prSet phldrT="[Text]" custT="1"/>
      <dgm:spPr/>
      <dgm:t>
        <a:bodyPr/>
        <a:lstStyle/>
        <a:p>
          <a:r>
            <a:rPr lang="en-GB" sz="2000"/>
            <a:t>Kantian</a:t>
          </a:r>
          <a:endParaRPr lang="en-GB" sz="2000" dirty="0"/>
        </a:p>
      </dgm:t>
    </dgm:pt>
    <dgm:pt modelId="{9322E006-B10D-4121-95A7-FAC7C2FB9BDE}" type="parTrans" cxnId="{0C35490C-EA36-489F-B1F3-C0CAFBC5F487}">
      <dgm:prSet/>
      <dgm:spPr/>
      <dgm:t>
        <a:bodyPr/>
        <a:lstStyle/>
        <a:p>
          <a:endParaRPr lang="en-GB"/>
        </a:p>
      </dgm:t>
    </dgm:pt>
    <dgm:pt modelId="{B5F7D8F1-34A1-4552-BAC2-46219268634F}" type="sibTrans" cxnId="{0C35490C-EA36-489F-B1F3-C0CAFBC5F487}">
      <dgm:prSet/>
      <dgm:spPr/>
      <dgm:t>
        <a:bodyPr/>
        <a:lstStyle/>
        <a:p>
          <a:endParaRPr lang="en-GB"/>
        </a:p>
      </dgm:t>
    </dgm:pt>
    <dgm:pt modelId="{5AF286B4-149C-49C3-90A5-5BDA1FA700E8}">
      <dgm:prSet phldrT="[Text]" custT="1"/>
      <dgm:spPr/>
      <dgm:t>
        <a:bodyPr/>
        <a:lstStyle/>
        <a:p>
          <a:r>
            <a:rPr lang="en-GB" sz="2000" dirty="0"/>
            <a:t>Virtue</a:t>
          </a:r>
          <a:endParaRPr lang="en-GB" sz="1600" dirty="0"/>
        </a:p>
      </dgm:t>
    </dgm:pt>
    <dgm:pt modelId="{0E896CD8-A4F7-4676-A00A-9EAF182D5C70}" type="parTrans" cxnId="{5C00CD9A-23F1-4EF3-9A9F-953CEC8D1956}">
      <dgm:prSet/>
      <dgm:spPr/>
      <dgm:t>
        <a:bodyPr/>
        <a:lstStyle/>
        <a:p>
          <a:endParaRPr lang="en-GB"/>
        </a:p>
      </dgm:t>
    </dgm:pt>
    <dgm:pt modelId="{89045D19-62CC-472C-B387-869F6B074FF7}" type="sibTrans" cxnId="{5C00CD9A-23F1-4EF3-9A9F-953CEC8D1956}">
      <dgm:prSet/>
      <dgm:spPr/>
      <dgm:t>
        <a:bodyPr/>
        <a:lstStyle/>
        <a:p>
          <a:endParaRPr lang="en-GB"/>
        </a:p>
      </dgm:t>
    </dgm:pt>
    <dgm:pt modelId="{AEE913F5-114E-4E16-87C1-D35A822073B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/>
            <a:t>simulated killing (within computer games, plays, films etc)</a:t>
          </a:r>
          <a:endParaRPr lang="en-GB" sz="2000" b="0" i="0" dirty="0"/>
        </a:p>
      </dgm:t>
    </dgm:pt>
    <dgm:pt modelId="{00E32206-A6D7-432A-AAC4-685B5CE0B13B}" type="parTrans" cxnId="{A1AE58BD-D11F-4C6F-8D8B-1CB2A2851D04}">
      <dgm:prSet/>
      <dgm:spPr/>
      <dgm:t>
        <a:bodyPr/>
        <a:lstStyle/>
        <a:p>
          <a:endParaRPr lang="en-GB"/>
        </a:p>
      </dgm:t>
    </dgm:pt>
    <dgm:pt modelId="{58627F25-0B03-4EF3-8162-F882BB7D5D6F}" type="sibTrans" cxnId="{A1AE58BD-D11F-4C6F-8D8B-1CB2A2851D04}">
      <dgm:prSet/>
      <dgm:spPr/>
      <dgm:t>
        <a:bodyPr/>
        <a:lstStyle/>
        <a:p>
          <a:endParaRPr lang="en-GB"/>
        </a:p>
      </dgm:t>
    </dgm:pt>
    <dgm:pt modelId="{94D31859-B6F4-4864-BE8A-E1E8580C32A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/>
            <a:t>eating animals</a:t>
          </a:r>
          <a:endParaRPr lang="en-GB" sz="2000" b="0" i="0" dirty="0"/>
        </a:p>
      </dgm:t>
    </dgm:pt>
    <dgm:pt modelId="{FDF14587-5AB9-49C4-A04D-9A5B519DC86B}" type="parTrans" cxnId="{B9B19855-06AE-437C-9BBA-45AEA0A40C83}">
      <dgm:prSet/>
      <dgm:spPr/>
      <dgm:t>
        <a:bodyPr/>
        <a:lstStyle/>
        <a:p>
          <a:endParaRPr lang="en-GB"/>
        </a:p>
      </dgm:t>
    </dgm:pt>
    <dgm:pt modelId="{DEA1BC16-A524-42E8-922B-D8EFB531F835}" type="sibTrans" cxnId="{B9B19855-06AE-437C-9BBA-45AEA0A40C83}">
      <dgm:prSet/>
      <dgm:spPr/>
      <dgm:t>
        <a:bodyPr/>
        <a:lstStyle/>
        <a:p>
          <a:endParaRPr lang="en-GB"/>
        </a:p>
      </dgm:t>
    </dgm:pt>
    <dgm:pt modelId="{394B1F8D-DDDB-461C-A4E1-7B196911645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/>
            <a:t>telling lies.</a:t>
          </a:r>
          <a:endParaRPr lang="en-GB" sz="2000" b="0" i="0" dirty="0"/>
        </a:p>
      </dgm:t>
    </dgm:pt>
    <dgm:pt modelId="{B1411B18-3696-4334-93F8-20D6B615A7D6}" type="parTrans" cxnId="{107E3CAD-23D7-4FC3-8E64-5F1A5CDBD3DF}">
      <dgm:prSet/>
      <dgm:spPr/>
      <dgm:t>
        <a:bodyPr/>
        <a:lstStyle/>
        <a:p>
          <a:endParaRPr lang="en-GB"/>
        </a:p>
      </dgm:t>
    </dgm:pt>
    <dgm:pt modelId="{E5E57F5E-E33B-47FE-B040-B4FF4B06AE2A}" type="sibTrans" cxnId="{107E3CAD-23D7-4FC3-8E64-5F1A5CDBD3DF}">
      <dgm:prSet/>
      <dgm:spPr/>
      <dgm:t>
        <a:bodyPr/>
        <a:lstStyle/>
        <a:p>
          <a:endParaRPr lang="en-GB"/>
        </a:p>
      </dgm:t>
    </dgm:pt>
    <dgm:pt modelId="{A698B383-1294-4333-91A8-38984ECFCDF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GB" sz="1700" dirty="0"/>
        </a:p>
      </dgm:t>
    </dgm:pt>
    <dgm:pt modelId="{767CBD3C-7816-440D-AB3A-9579525DE761}" type="parTrans" cxnId="{A99C5F30-1229-4BF3-BA5B-F3BBE0640FE1}">
      <dgm:prSet/>
      <dgm:spPr/>
      <dgm:t>
        <a:bodyPr/>
        <a:lstStyle/>
        <a:p>
          <a:endParaRPr lang="en-GB"/>
        </a:p>
      </dgm:t>
    </dgm:pt>
    <dgm:pt modelId="{9744C652-4571-45F3-8BFB-A55460A999F2}" type="sibTrans" cxnId="{A99C5F30-1229-4BF3-BA5B-F3BBE0640FE1}">
      <dgm:prSet/>
      <dgm:spPr/>
      <dgm:t>
        <a:bodyPr/>
        <a:lstStyle/>
        <a:p>
          <a:endParaRPr lang="en-GB"/>
        </a:p>
      </dgm:t>
    </dgm:pt>
    <dgm:pt modelId="{47EC40ED-DAC2-4045-946A-8CC26B3B40C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/>
            <a:t>Moral anti Realism</a:t>
          </a:r>
          <a:endParaRPr lang="en-GB" sz="1800" dirty="0"/>
        </a:p>
      </dgm:t>
    </dgm:pt>
    <dgm:pt modelId="{2386D8E7-073D-4D31-84D7-9061D2665BE3}" type="parTrans" cxnId="{5A51D67F-88FD-44BA-96FE-4A54CEBA38A1}">
      <dgm:prSet/>
      <dgm:spPr/>
      <dgm:t>
        <a:bodyPr/>
        <a:lstStyle/>
        <a:p>
          <a:endParaRPr lang="en-GB"/>
        </a:p>
      </dgm:t>
    </dgm:pt>
    <dgm:pt modelId="{87A17934-F0EB-44AB-88E7-DEF2B7A689B2}" type="sibTrans" cxnId="{5A51D67F-88FD-44BA-96FE-4A54CEBA38A1}">
      <dgm:prSet/>
      <dgm:spPr/>
      <dgm:t>
        <a:bodyPr/>
        <a:lstStyle/>
        <a:p>
          <a:endParaRPr lang="en-GB"/>
        </a:p>
      </dgm:t>
    </dgm:pt>
    <dgm:pt modelId="{6E6EA9BE-39D3-4480-A8E7-08257694C8F4}" type="pres">
      <dgm:prSet presAssocID="{EAE3EB4A-5083-4E43-8D91-0612C8189E31}" presName="matrix" presStyleCnt="0">
        <dgm:presLayoutVars>
          <dgm:chMax val="1"/>
          <dgm:dir/>
          <dgm:resizeHandles val="exact"/>
        </dgm:presLayoutVars>
      </dgm:prSet>
      <dgm:spPr/>
    </dgm:pt>
    <dgm:pt modelId="{362C596C-A767-4856-BBE5-C81471A1B787}" type="pres">
      <dgm:prSet presAssocID="{EAE3EB4A-5083-4E43-8D91-0612C8189E31}" presName="diamond" presStyleLbl="bgShp" presStyleIdx="0" presStyleCnt="1"/>
      <dgm:spPr/>
    </dgm:pt>
    <dgm:pt modelId="{DC6DFE77-B3C3-4499-8600-A623F5038D55}" type="pres">
      <dgm:prSet presAssocID="{EAE3EB4A-5083-4E43-8D91-0612C8189E31}" presName="quad1" presStyleLbl="node1" presStyleIdx="0" presStyleCnt="4" custScaleX="139548" custLinFactNeighborX="-38410" custLinFactNeighborY="-519">
        <dgm:presLayoutVars>
          <dgm:chMax val="0"/>
          <dgm:chPref val="0"/>
          <dgm:bulletEnabled val="1"/>
        </dgm:presLayoutVars>
      </dgm:prSet>
      <dgm:spPr/>
    </dgm:pt>
    <dgm:pt modelId="{F59569E1-680A-4A29-BC64-5B85C0D510C5}" type="pres">
      <dgm:prSet presAssocID="{EAE3EB4A-5083-4E43-8D91-0612C8189E31}" presName="quad2" presStyleLbl="node1" presStyleIdx="1" presStyleCnt="4" custScaleX="198805" custLinFactNeighborX="73186" custLinFactNeighborY="-1345">
        <dgm:presLayoutVars>
          <dgm:chMax val="0"/>
          <dgm:chPref val="0"/>
          <dgm:bulletEnabled val="1"/>
        </dgm:presLayoutVars>
      </dgm:prSet>
      <dgm:spPr/>
    </dgm:pt>
    <dgm:pt modelId="{3381388B-CCA6-4D0D-994F-50E030DBEAC8}" type="pres">
      <dgm:prSet presAssocID="{EAE3EB4A-5083-4E43-8D91-0612C8189E31}" presName="quad3" presStyleLbl="node1" presStyleIdx="2" presStyleCnt="4" custScaleX="138499" custLinFactNeighborX="-40485" custLinFactNeighborY="5562">
        <dgm:presLayoutVars>
          <dgm:chMax val="0"/>
          <dgm:chPref val="0"/>
          <dgm:bulletEnabled val="1"/>
        </dgm:presLayoutVars>
      </dgm:prSet>
      <dgm:spPr/>
    </dgm:pt>
    <dgm:pt modelId="{74075ADA-E57B-41B1-9410-0820E9B09F80}" type="pres">
      <dgm:prSet presAssocID="{EAE3EB4A-5083-4E43-8D91-0612C8189E31}" presName="quad4" presStyleLbl="node1" presStyleIdx="3" presStyleCnt="4" custScaleX="209793" custScaleY="93958" custLinFactNeighborX="64362" custLinFactNeighborY="14533">
        <dgm:presLayoutVars>
          <dgm:chMax val="0"/>
          <dgm:chPref val="0"/>
          <dgm:bulletEnabled val="1"/>
        </dgm:presLayoutVars>
      </dgm:prSet>
      <dgm:spPr/>
    </dgm:pt>
  </dgm:ptLst>
  <dgm:cxnLst>
    <dgm:cxn modelId="{0C35490C-EA36-489F-B1F3-C0CAFBC5F487}" srcId="{6A86037F-0009-4C01-9F92-AB756811C884}" destId="{03A2F4C9-A746-4796-9C66-481A965F96AF}" srcOrd="1" destOrd="0" parTransId="{9322E006-B10D-4121-95A7-FAC7C2FB9BDE}" sibTransId="{B5F7D8F1-34A1-4552-BAC2-46219268634F}"/>
    <dgm:cxn modelId="{B847FE19-2325-45DF-8F87-8EF21490A847}" type="presOf" srcId="{6A86037F-0009-4C01-9F92-AB756811C884}" destId="{DC6DFE77-B3C3-4499-8600-A623F5038D55}" srcOrd="0" destOrd="0" presId="urn:microsoft.com/office/officeart/2005/8/layout/matrix3"/>
    <dgm:cxn modelId="{07EB801D-E020-4331-8C09-A637EB52F04A}" type="presOf" srcId="{EAE3EB4A-5083-4E43-8D91-0612C8189E31}" destId="{6E6EA9BE-39D3-4480-A8E7-08257694C8F4}" srcOrd="0" destOrd="0" presId="urn:microsoft.com/office/officeart/2005/8/layout/matrix3"/>
    <dgm:cxn modelId="{A99C5F30-1229-4BF3-BA5B-F3BBE0640FE1}" srcId="{9CFAEE86-A235-413B-B25B-7C03AB62FFC8}" destId="{A698B383-1294-4333-91A8-38984ECFCDFE}" srcOrd="4" destOrd="0" parTransId="{767CBD3C-7816-440D-AB3A-9579525DE761}" sibTransId="{9744C652-4571-45F3-8BFB-A55460A999F2}"/>
    <dgm:cxn modelId="{CCC69D62-6C0E-4270-A55A-94D683AA7A01}" srcId="{A24BA520-F7D8-4026-8671-E68637AC41C1}" destId="{9CDEFA89-35CA-41D7-ADAA-75FCF741F70D}" srcOrd="0" destOrd="0" parTransId="{1639E101-6F64-4DAC-8968-4CA5BCF57937}" sibTransId="{561B43C1-77A2-4DBE-9B80-1A0ADF59E74A}"/>
    <dgm:cxn modelId="{128F4E67-0224-4F07-A70F-8650149318A7}" srcId="{6A86037F-0009-4C01-9F92-AB756811C884}" destId="{277B808B-D24D-4ABD-A80D-EDA52ED8BB86}" srcOrd="0" destOrd="0" parTransId="{77C5821E-CA6E-49B1-81C5-218D7C3E6717}" sibTransId="{A7EE8506-5218-4C07-8B8C-B5E96DD3CE5D}"/>
    <dgm:cxn modelId="{4E58F747-DAD4-40A2-B760-98784C45D1C6}" type="presOf" srcId="{394B1F8D-DDDB-461C-A4E1-7B196911645F}" destId="{F59569E1-680A-4A29-BC64-5B85C0D510C5}" srcOrd="0" destOrd="4" presId="urn:microsoft.com/office/officeart/2005/8/layout/matrix3"/>
    <dgm:cxn modelId="{4B289548-24B8-43B7-9205-48C2C9D77FB0}" srcId="{9CFAEE86-A235-413B-B25B-7C03AB62FFC8}" destId="{33A176B9-DB41-4884-819C-8D6B08D10A71}" srcOrd="0" destOrd="0" parTransId="{0C739D42-EC59-43DF-B8BD-7652F6ADFD73}" sibTransId="{5B13F354-6B09-4180-8F72-D22B9DCDF68D}"/>
    <dgm:cxn modelId="{C38CFD48-071F-4B87-9061-D7C482A9EDFE}" type="presOf" srcId="{A698B383-1294-4333-91A8-38984ECFCDFE}" destId="{F59569E1-680A-4A29-BC64-5B85C0D510C5}" srcOrd="0" destOrd="5" presId="urn:microsoft.com/office/officeart/2005/8/layout/matrix3"/>
    <dgm:cxn modelId="{B9B19855-06AE-437C-9BBA-45AEA0A40C83}" srcId="{9CFAEE86-A235-413B-B25B-7C03AB62FFC8}" destId="{94D31859-B6F4-4864-BE8A-E1E8580C32A9}" srcOrd="2" destOrd="0" parTransId="{FDF14587-5AB9-49C4-A04D-9A5B519DC86B}" sibTransId="{DEA1BC16-A524-42E8-922B-D8EFB531F835}"/>
    <dgm:cxn modelId="{71BF6278-08EA-4D98-B6D6-5B4E7BCF8BD6}" type="presOf" srcId="{A24BA520-F7D8-4026-8671-E68637AC41C1}" destId="{3381388B-CCA6-4D0D-994F-50E030DBEAC8}" srcOrd="0" destOrd="0" presId="urn:microsoft.com/office/officeart/2005/8/layout/matrix3"/>
    <dgm:cxn modelId="{7BBD3B79-4C3A-4E2C-86B9-2CC3364AACDE}" type="presOf" srcId="{94D31859-B6F4-4864-BE8A-E1E8580C32A9}" destId="{F59569E1-680A-4A29-BC64-5B85C0D510C5}" srcOrd="0" destOrd="3" presId="urn:microsoft.com/office/officeart/2005/8/layout/matrix3"/>
    <dgm:cxn modelId="{7BAAA559-F38B-4EBA-8D76-596B1ED5A972}" type="presOf" srcId="{132EE178-FDEA-43CD-A8A7-23F80143D097}" destId="{74075ADA-E57B-41B1-9410-0820E9B09F80}" srcOrd="0" destOrd="0" presId="urn:microsoft.com/office/officeart/2005/8/layout/matrix3"/>
    <dgm:cxn modelId="{C9D02A5A-2916-485C-BC3E-0070EE7692D9}" type="presOf" srcId="{9CDEFA89-35CA-41D7-ADAA-75FCF741F70D}" destId="{3381388B-CCA6-4D0D-994F-50E030DBEAC8}" srcOrd="0" destOrd="1" presId="urn:microsoft.com/office/officeart/2005/8/layout/matrix3"/>
    <dgm:cxn modelId="{BBE7427C-AF8B-4C44-9222-D9EB2358858B}" type="presOf" srcId="{47EC40ED-DAC2-4045-946A-8CC26B3B40CD}" destId="{3381388B-CCA6-4D0D-994F-50E030DBEAC8}" srcOrd="0" destOrd="2" presId="urn:microsoft.com/office/officeart/2005/8/layout/matrix3"/>
    <dgm:cxn modelId="{5A51D67F-88FD-44BA-96FE-4A54CEBA38A1}" srcId="{A24BA520-F7D8-4026-8671-E68637AC41C1}" destId="{47EC40ED-DAC2-4045-946A-8CC26B3B40CD}" srcOrd="1" destOrd="0" parTransId="{2386D8E7-073D-4D31-84D7-9061D2665BE3}" sibTransId="{87A17934-F0EB-44AB-88E7-DEF2B7A689B2}"/>
    <dgm:cxn modelId="{2EE7B690-ABF8-492B-AB3C-9CDC851B5500}" type="presOf" srcId="{03A2F4C9-A746-4796-9C66-481A965F96AF}" destId="{DC6DFE77-B3C3-4499-8600-A623F5038D55}" srcOrd="0" destOrd="2" presId="urn:microsoft.com/office/officeart/2005/8/layout/matrix3"/>
    <dgm:cxn modelId="{78F00791-4E47-434F-86D0-CD86082FFF92}" type="presOf" srcId="{33A176B9-DB41-4884-819C-8D6B08D10A71}" destId="{F59569E1-680A-4A29-BC64-5B85C0D510C5}" srcOrd="0" destOrd="1" presId="urn:microsoft.com/office/officeart/2005/8/layout/matrix3"/>
    <dgm:cxn modelId="{FFE34F95-511A-448A-AE36-C8BF5041A754}" srcId="{EAE3EB4A-5083-4E43-8D91-0612C8189E31}" destId="{A24BA520-F7D8-4026-8671-E68637AC41C1}" srcOrd="2" destOrd="0" parTransId="{5DD96A63-FD47-40DF-8164-8741638B8821}" sibTransId="{7C501877-127D-4465-A9F4-4C6AC14305B0}"/>
    <dgm:cxn modelId="{5C00CD9A-23F1-4EF3-9A9F-953CEC8D1956}" srcId="{6A86037F-0009-4C01-9F92-AB756811C884}" destId="{5AF286B4-149C-49C3-90A5-5BDA1FA700E8}" srcOrd="2" destOrd="0" parTransId="{0E896CD8-A4F7-4676-A00A-9EAF182D5C70}" sibTransId="{89045D19-62CC-472C-B387-869F6B074FF7}"/>
    <dgm:cxn modelId="{1E4C4BA0-6D06-4F37-8DCB-65C3EE0688EF}" type="presOf" srcId="{277B808B-D24D-4ABD-A80D-EDA52ED8BB86}" destId="{DC6DFE77-B3C3-4499-8600-A623F5038D55}" srcOrd="0" destOrd="1" presId="urn:microsoft.com/office/officeart/2005/8/layout/matrix3"/>
    <dgm:cxn modelId="{16DD33A5-2597-44B1-829D-43884B285BF2}" srcId="{EAE3EB4A-5083-4E43-8D91-0612C8189E31}" destId="{132EE178-FDEA-43CD-A8A7-23F80143D097}" srcOrd="3" destOrd="0" parTransId="{1A9D083D-D53F-4D1F-BC8A-83C5B36B2BE5}" sibTransId="{90A7B99C-050E-4461-B3DA-E0A351E7C797}"/>
    <dgm:cxn modelId="{AE5B7DAA-848B-47AE-99A5-40C11FB0005C}" type="presOf" srcId="{5AF286B4-149C-49C3-90A5-5BDA1FA700E8}" destId="{DC6DFE77-B3C3-4499-8600-A623F5038D55}" srcOrd="0" destOrd="3" presId="urn:microsoft.com/office/officeart/2005/8/layout/matrix3"/>
    <dgm:cxn modelId="{107E3CAD-23D7-4FC3-8E64-5F1A5CDBD3DF}" srcId="{9CFAEE86-A235-413B-B25B-7C03AB62FFC8}" destId="{394B1F8D-DDDB-461C-A4E1-7B196911645F}" srcOrd="3" destOrd="0" parTransId="{B1411B18-3696-4334-93F8-20D6B615A7D6}" sibTransId="{E5E57F5E-E33B-47FE-B040-B4FF4B06AE2A}"/>
    <dgm:cxn modelId="{A1AE58BD-D11F-4C6F-8D8B-1CB2A2851D04}" srcId="{9CFAEE86-A235-413B-B25B-7C03AB62FFC8}" destId="{AEE913F5-114E-4E16-87C1-D35A822073B4}" srcOrd="1" destOrd="0" parTransId="{00E32206-A6D7-432A-AAC4-685B5CE0B13B}" sibTransId="{58627F25-0B03-4EF3-8162-F882BB7D5D6F}"/>
    <dgm:cxn modelId="{C9968DCF-F0BB-4F89-AEC1-976BB5374A37}" type="presOf" srcId="{9CFAEE86-A235-413B-B25B-7C03AB62FFC8}" destId="{F59569E1-680A-4A29-BC64-5B85C0D510C5}" srcOrd="0" destOrd="0" presId="urn:microsoft.com/office/officeart/2005/8/layout/matrix3"/>
    <dgm:cxn modelId="{B4630BE0-462A-433D-AADD-667F560FB60C}" srcId="{EAE3EB4A-5083-4E43-8D91-0612C8189E31}" destId="{6A86037F-0009-4C01-9F92-AB756811C884}" srcOrd="0" destOrd="0" parTransId="{8F6A548F-18D1-43FD-A4B9-9F6D591C118C}" sibTransId="{830A5C5D-4129-494B-B427-8FAEF65BA4DB}"/>
    <dgm:cxn modelId="{A91A49ED-DC59-44CE-A039-74550FCCD436}" type="presOf" srcId="{AEE913F5-114E-4E16-87C1-D35A822073B4}" destId="{F59569E1-680A-4A29-BC64-5B85C0D510C5}" srcOrd="0" destOrd="2" presId="urn:microsoft.com/office/officeart/2005/8/layout/matrix3"/>
    <dgm:cxn modelId="{BF7AEAF2-8EC9-46F0-B6E9-6E5BCD304AE0}" srcId="{EAE3EB4A-5083-4E43-8D91-0612C8189E31}" destId="{9CFAEE86-A235-413B-B25B-7C03AB62FFC8}" srcOrd="1" destOrd="0" parTransId="{CDC577FE-5F1B-4957-84CD-9B698EEF6E7F}" sibTransId="{44396AC2-A2F9-4821-A4C2-CBD7FB63B1ED}"/>
    <dgm:cxn modelId="{6960F4DA-F99F-4149-9C98-915832C5E0D4}" type="presParOf" srcId="{6E6EA9BE-39D3-4480-A8E7-08257694C8F4}" destId="{362C596C-A767-4856-BBE5-C81471A1B787}" srcOrd="0" destOrd="0" presId="urn:microsoft.com/office/officeart/2005/8/layout/matrix3"/>
    <dgm:cxn modelId="{786FD2A5-6275-4368-923E-A8D6A2C412E0}" type="presParOf" srcId="{6E6EA9BE-39D3-4480-A8E7-08257694C8F4}" destId="{DC6DFE77-B3C3-4499-8600-A623F5038D55}" srcOrd="1" destOrd="0" presId="urn:microsoft.com/office/officeart/2005/8/layout/matrix3"/>
    <dgm:cxn modelId="{EB05D35E-AC51-459B-94DA-DBED19B51049}" type="presParOf" srcId="{6E6EA9BE-39D3-4480-A8E7-08257694C8F4}" destId="{F59569E1-680A-4A29-BC64-5B85C0D510C5}" srcOrd="2" destOrd="0" presId="urn:microsoft.com/office/officeart/2005/8/layout/matrix3"/>
    <dgm:cxn modelId="{9B789CAA-03DA-40E3-B04C-3962D2A2F301}" type="presParOf" srcId="{6E6EA9BE-39D3-4480-A8E7-08257694C8F4}" destId="{3381388B-CCA6-4D0D-994F-50E030DBEAC8}" srcOrd="3" destOrd="0" presId="urn:microsoft.com/office/officeart/2005/8/layout/matrix3"/>
    <dgm:cxn modelId="{DBCE24D6-5E30-4C50-94A8-4F725A47AF98}" type="presParOf" srcId="{6E6EA9BE-39D3-4480-A8E7-08257694C8F4}" destId="{74075ADA-E57B-41B1-9410-0820E9B09F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C80B7-84BC-480E-B473-966A3652DF55}" type="doc">
      <dgm:prSet loTypeId="urn:microsoft.com/office/officeart/2005/8/layout/radial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9054E7-BA79-49A2-AA9A-E37BFA1F5EB8}">
      <dgm:prSet phldrT="[Text]" custT="1"/>
      <dgm:spPr/>
      <dgm:t>
        <a:bodyPr/>
        <a:lstStyle/>
        <a:p>
          <a:r>
            <a:rPr lang="en-GB" sz="4800" b="1" dirty="0">
              <a:solidFill>
                <a:schemeClr val="tx1"/>
              </a:solidFill>
            </a:rPr>
            <a:t>Metaphysics of God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05170949-9357-41B1-BAE8-CAE2225EEDCB}" type="parTrans" cxnId="{353057C2-5FBE-46F4-8566-F21A18FF5AFA}">
      <dgm:prSet/>
      <dgm:spPr/>
      <dgm:t>
        <a:bodyPr/>
        <a:lstStyle/>
        <a:p>
          <a:endParaRPr lang="en-GB"/>
        </a:p>
      </dgm:t>
    </dgm:pt>
    <dgm:pt modelId="{FB3D4BEE-0CD0-4224-AAA6-3C5068EF61F1}" type="sibTrans" cxnId="{353057C2-5FBE-46F4-8566-F21A18FF5AFA}">
      <dgm:prSet/>
      <dgm:spPr/>
      <dgm:t>
        <a:bodyPr/>
        <a:lstStyle/>
        <a:p>
          <a:endParaRPr lang="en-GB"/>
        </a:p>
      </dgm:t>
    </dgm:pt>
    <dgm:pt modelId="{FAD48945-F80B-4947-B26E-3804D53DE7E4}">
      <dgm:prSet phldrT="[Text]" custT="1"/>
      <dgm:spPr/>
      <dgm:t>
        <a:bodyPr/>
        <a:lstStyle/>
        <a:p>
          <a:r>
            <a:rPr lang="en-GB" sz="2800" b="0" i="0" dirty="0"/>
            <a:t>The concept and nature of 'God’</a:t>
          </a:r>
        </a:p>
        <a:p>
          <a:endParaRPr lang="en-GB" sz="2800" dirty="0"/>
        </a:p>
      </dgm:t>
    </dgm:pt>
    <dgm:pt modelId="{085C7AA3-06A3-481B-B226-47399EF87200}" type="parTrans" cxnId="{21FE6536-2888-45A6-B42D-4F8DAA0E99E1}">
      <dgm:prSet/>
      <dgm:spPr/>
      <dgm:t>
        <a:bodyPr/>
        <a:lstStyle/>
        <a:p>
          <a:endParaRPr lang="en-GB"/>
        </a:p>
      </dgm:t>
    </dgm:pt>
    <dgm:pt modelId="{22217AEB-759C-4C9F-996F-E7DE03F2D0B6}" type="sibTrans" cxnId="{21FE6536-2888-45A6-B42D-4F8DAA0E99E1}">
      <dgm:prSet/>
      <dgm:spPr/>
      <dgm:t>
        <a:bodyPr/>
        <a:lstStyle/>
        <a:p>
          <a:endParaRPr lang="en-GB"/>
        </a:p>
      </dgm:t>
    </dgm:pt>
    <dgm:pt modelId="{BDF39AF5-AFB7-40AD-A4DB-1F183D9968AF}">
      <dgm:prSet phldrT="[Text]" custT="1"/>
      <dgm:spPr/>
      <dgm:t>
        <a:bodyPr/>
        <a:lstStyle/>
        <a:p>
          <a:pPr algn="ctr"/>
          <a:r>
            <a:rPr lang="en-GB" sz="3200" b="0" i="0" dirty="0"/>
            <a:t>Arguments relating to the existence of God</a:t>
          </a:r>
          <a:endParaRPr lang="en-GB" sz="3200" dirty="0"/>
        </a:p>
      </dgm:t>
    </dgm:pt>
    <dgm:pt modelId="{ED80A99C-2E07-4930-B4D7-48893F6E474D}" type="parTrans" cxnId="{358BA53E-7F2F-4094-89B2-4A1C7C2B47AC}">
      <dgm:prSet/>
      <dgm:spPr/>
      <dgm:t>
        <a:bodyPr/>
        <a:lstStyle/>
        <a:p>
          <a:endParaRPr lang="en-GB"/>
        </a:p>
      </dgm:t>
    </dgm:pt>
    <dgm:pt modelId="{3CC7DB81-B0BC-4F60-AE75-182B517DE094}" type="sibTrans" cxnId="{358BA53E-7F2F-4094-89B2-4A1C7C2B47AC}">
      <dgm:prSet/>
      <dgm:spPr/>
      <dgm:t>
        <a:bodyPr/>
        <a:lstStyle/>
        <a:p>
          <a:endParaRPr lang="en-GB"/>
        </a:p>
      </dgm:t>
    </dgm:pt>
    <dgm:pt modelId="{B62A7903-0106-49E8-A60E-97361B1D94B7}">
      <dgm:prSet phldrT="[Text]" custT="1"/>
      <dgm:spPr/>
      <dgm:t>
        <a:bodyPr/>
        <a:lstStyle/>
        <a:p>
          <a:pPr algn="ctr"/>
          <a:r>
            <a:rPr lang="en-GB" sz="2000" dirty="0"/>
            <a:t>Cosmological</a:t>
          </a:r>
        </a:p>
      </dgm:t>
    </dgm:pt>
    <dgm:pt modelId="{19EB983E-251D-4D9E-812D-5AA6F1AFE560}" type="parTrans" cxnId="{7CA54F7D-38BD-467F-AE45-3775C2B17B4F}">
      <dgm:prSet/>
      <dgm:spPr/>
      <dgm:t>
        <a:bodyPr/>
        <a:lstStyle/>
        <a:p>
          <a:endParaRPr lang="en-GB"/>
        </a:p>
      </dgm:t>
    </dgm:pt>
    <dgm:pt modelId="{5EECA775-2959-482C-94D5-A8B943F58FAC}" type="sibTrans" cxnId="{7CA54F7D-38BD-467F-AE45-3775C2B17B4F}">
      <dgm:prSet/>
      <dgm:spPr/>
      <dgm:t>
        <a:bodyPr/>
        <a:lstStyle/>
        <a:p>
          <a:endParaRPr lang="en-GB"/>
        </a:p>
      </dgm:t>
    </dgm:pt>
    <dgm:pt modelId="{4446B788-A67E-4D6F-BE24-85B7A08C7524}">
      <dgm:prSet custT="1"/>
      <dgm:spPr/>
      <dgm:t>
        <a:bodyPr/>
        <a:lstStyle/>
        <a:p>
          <a:r>
            <a:rPr lang="en-GB" sz="4400" b="0" i="0" dirty="0"/>
            <a:t>Religious language</a:t>
          </a:r>
        </a:p>
      </dgm:t>
    </dgm:pt>
    <dgm:pt modelId="{D1180CA2-31A4-419E-9F6A-7B68F64742A0}" type="sibTrans" cxnId="{9D2CFA4B-9B82-4830-96C8-9023342695A0}">
      <dgm:prSet/>
      <dgm:spPr/>
      <dgm:t>
        <a:bodyPr/>
        <a:lstStyle/>
        <a:p>
          <a:endParaRPr lang="en-GB"/>
        </a:p>
      </dgm:t>
    </dgm:pt>
    <dgm:pt modelId="{C67B0F05-8E21-4F1A-80DA-CBAC1A8435A3}" type="parTrans" cxnId="{9D2CFA4B-9B82-4830-96C8-9023342695A0}">
      <dgm:prSet/>
      <dgm:spPr/>
      <dgm:t>
        <a:bodyPr/>
        <a:lstStyle/>
        <a:p>
          <a:endParaRPr lang="en-GB"/>
        </a:p>
      </dgm:t>
    </dgm:pt>
    <dgm:pt modelId="{EFB2C4B9-266C-4473-A17E-8304B65AED20}">
      <dgm:prSet phldrT="[Text]" custT="1"/>
      <dgm:spPr/>
      <dgm:t>
        <a:bodyPr/>
        <a:lstStyle/>
        <a:p>
          <a:pPr algn="ctr"/>
          <a:r>
            <a:rPr lang="en-GB" sz="2000" b="0" i="0" dirty="0"/>
            <a:t>Teleological/design arguments</a:t>
          </a:r>
          <a:endParaRPr lang="en-GB" sz="2000" dirty="0"/>
        </a:p>
      </dgm:t>
    </dgm:pt>
    <dgm:pt modelId="{63446A11-FF68-4ACE-BCBC-D6FB097CD56C}" type="parTrans" cxnId="{670EBBA1-63B0-4673-9BC4-02369C501F04}">
      <dgm:prSet/>
      <dgm:spPr/>
      <dgm:t>
        <a:bodyPr/>
        <a:lstStyle/>
        <a:p>
          <a:endParaRPr lang="en-GB"/>
        </a:p>
      </dgm:t>
    </dgm:pt>
    <dgm:pt modelId="{7FE854C4-1A48-435F-9986-3DD039BB18B6}" type="sibTrans" cxnId="{670EBBA1-63B0-4673-9BC4-02369C501F04}">
      <dgm:prSet/>
      <dgm:spPr/>
      <dgm:t>
        <a:bodyPr/>
        <a:lstStyle/>
        <a:p>
          <a:endParaRPr lang="en-GB"/>
        </a:p>
      </dgm:t>
    </dgm:pt>
    <dgm:pt modelId="{03F61FDD-B6E9-48A8-A6CA-9A194A276791}">
      <dgm:prSet phldrT="[Text]" custT="1"/>
      <dgm:spPr/>
      <dgm:t>
        <a:bodyPr/>
        <a:lstStyle/>
        <a:p>
          <a:pPr algn="ctr"/>
          <a:r>
            <a:rPr lang="en-GB" sz="2000" dirty="0"/>
            <a:t>Ontological</a:t>
          </a:r>
        </a:p>
      </dgm:t>
    </dgm:pt>
    <dgm:pt modelId="{2406228A-091A-42DE-8631-8D21AE9AEE79}" type="parTrans" cxnId="{636F619A-AD5D-4E46-86E5-3E8726ACF8DC}">
      <dgm:prSet/>
      <dgm:spPr/>
      <dgm:t>
        <a:bodyPr/>
        <a:lstStyle/>
        <a:p>
          <a:endParaRPr lang="en-GB"/>
        </a:p>
      </dgm:t>
    </dgm:pt>
    <dgm:pt modelId="{07F98C70-937F-45BD-88BA-126D4EC5F93C}" type="sibTrans" cxnId="{636F619A-AD5D-4E46-86E5-3E8726ACF8DC}">
      <dgm:prSet/>
      <dgm:spPr/>
      <dgm:t>
        <a:bodyPr/>
        <a:lstStyle/>
        <a:p>
          <a:endParaRPr lang="en-GB"/>
        </a:p>
      </dgm:t>
    </dgm:pt>
    <dgm:pt modelId="{719AF72C-3A1D-4FE5-A1BA-981064C02FD5}">
      <dgm:prSet phldrT="[Text]" custT="1"/>
      <dgm:spPr/>
      <dgm:t>
        <a:bodyPr/>
        <a:lstStyle/>
        <a:p>
          <a:pPr algn="ctr"/>
          <a:r>
            <a:rPr lang="en-GB" sz="2000" dirty="0"/>
            <a:t>The Problem of Evil</a:t>
          </a:r>
        </a:p>
      </dgm:t>
    </dgm:pt>
    <dgm:pt modelId="{7C3C6E06-3CDE-46CE-BC07-4ABD2EE18338}" type="parTrans" cxnId="{9B8EC1FC-CE9B-442B-8591-77CA21AE6E07}">
      <dgm:prSet/>
      <dgm:spPr/>
      <dgm:t>
        <a:bodyPr/>
        <a:lstStyle/>
        <a:p>
          <a:endParaRPr lang="en-GB"/>
        </a:p>
      </dgm:t>
    </dgm:pt>
    <dgm:pt modelId="{5EF4B4CB-0F6E-47A2-B95B-0E650C773781}" type="sibTrans" cxnId="{9B8EC1FC-CE9B-442B-8591-77CA21AE6E07}">
      <dgm:prSet/>
      <dgm:spPr/>
      <dgm:t>
        <a:bodyPr/>
        <a:lstStyle/>
        <a:p>
          <a:endParaRPr lang="en-GB"/>
        </a:p>
      </dgm:t>
    </dgm:pt>
    <dgm:pt modelId="{26D5DBCD-84D0-47EB-93A0-CAD403D5D47A}" type="pres">
      <dgm:prSet presAssocID="{D9AC80B7-84BC-480E-B473-966A3652DF55}" presName="composite" presStyleCnt="0">
        <dgm:presLayoutVars>
          <dgm:chMax val="1"/>
          <dgm:dir/>
          <dgm:resizeHandles val="exact"/>
        </dgm:presLayoutVars>
      </dgm:prSet>
      <dgm:spPr/>
    </dgm:pt>
    <dgm:pt modelId="{B42418DA-C12F-403C-B2DC-16D4D4EF964C}" type="pres">
      <dgm:prSet presAssocID="{D9AC80B7-84BC-480E-B473-966A3652DF55}" presName="radial" presStyleCnt="0">
        <dgm:presLayoutVars>
          <dgm:animLvl val="ctr"/>
        </dgm:presLayoutVars>
      </dgm:prSet>
      <dgm:spPr/>
    </dgm:pt>
    <dgm:pt modelId="{C3FF2A89-F123-4062-95D8-446A329D2E16}" type="pres">
      <dgm:prSet presAssocID="{239054E7-BA79-49A2-AA9A-E37BFA1F5EB8}" presName="centerShape" presStyleLbl="vennNode1" presStyleIdx="0" presStyleCnt="4" custLinFactNeighborX="-1415" custLinFactNeighborY="-3406"/>
      <dgm:spPr/>
    </dgm:pt>
    <dgm:pt modelId="{AA437B45-15BC-4801-959D-F7E9B015FBF8}" type="pres">
      <dgm:prSet presAssocID="{FAD48945-F80B-4947-B26E-3804D53DE7E4}" presName="node" presStyleLbl="vennNode1" presStyleIdx="1" presStyleCnt="4" custScaleX="154061" custScaleY="113200" custRadScaleRad="127297" custRadScaleInc="-47618">
        <dgm:presLayoutVars>
          <dgm:bulletEnabled val="1"/>
        </dgm:presLayoutVars>
      </dgm:prSet>
      <dgm:spPr/>
    </dgm:pt>
    <dgm:pt modelId="{8DCFB53F-79EA-4817-B45B-6ABFCF9F3F8C}" type="pres">
      <dgm:prSet presAssocID="{BDF39AF5-AFB7-40AD-A4DB-1F183D9968AF}" presName="node" presStyleLbl="vennNode1" presStyleIdx="2" presStyleCnt="4" custScaleX="157467" custScaleY="229622" custRadScaleRad="119574" custRadScaleInc="-28236">
        <dgm:presLayoutVars>
          <dgm:bulletEnabled val="1"/>
        </dgm:presLayoutVars>
      </dgm:prSet>
      <dgm:spPr/>
    </dgm:pt>
    <dgm:pt modelId="{BD9ED5EB-42FD-4E70-86A2-01456B5D92A1}" type="pres">
      <dgm:prSet presAssocID="{4446B788-A67E-4D6F-BE24-85B7A08C7524}" presName="node" presStyleLbl="vennNode1" presStyleIdx="3" presStyleCnt="4" custScaleX="191076" custScaleY="122007" custRadScaleRad="125009" custRadScaleInc="6786">
        <dgm:presLayoutVars>
          <dgm:bulletEnabled val="1"/>
        </dgm:presLayoutVars>
      </dgm:prSet>
      <dgm:spPr/>
    </dgm:pt>
  </dgm:ptLst>
  <dgm:cxnLst>
    <dgm:cxn modelId="{5E671A07-7051-4ECD-9AC2-850BF1004813}" type="presOf" srcId="{B62A7903-0106-49E8-A60E-97361B1D94B7}" destId="{8DCFB53F-79EA-4817-B45B-6ABFCF9F3F8C}" srcOrd="0" destOrd="3" presId="urn:microsoft.com/office/officeart/2005/8/layout/radial3"/>
    <dgm:cxn modelId="{2851190E-DDF7-4FC4-9E3B-82B8C8C4E370}" type="presOf" srcId="{03F61FDD-B6E9-48A8-A6CA-9A194A276791}" destId="{8DCFB53F-79EA-4817-B45B-6ABFCF9F3F8C}" srcOrd="0" destOrd="2" presId="urn:microsoft.com/office/officeart/2005/8/layout/radial3"/>
    <dgm:cxn modelId="{21FE6536-2888-45A6-B42D-4F8DAA0E99E1}" srcId="{239054E7-BA79-49A2-AA9A-E37BFA1F5EB8}" destId="{FAD48945-F80B-4947-B26E-3804D53DE7E4}" srcOrd="0" destOrd="0" parTransId="{085C7AA3-06A3-481B-B226-47399EF87200}" sibTransId="{22217AEB-759C-4C9F-996F-E7DE03F2D0B6}"/>
    <dgm:cxn modelId="{358BA53E-7F2F-4094-89B2-4A1C7C2B47AC}" srcId="{239054E7-BA79-49A2-AA9A-E37BFA1F5EB8}" destId="{BDF39AF5-AFB7-40AD-A4DB-1F183D9968AF}" srcOrd="1" destOrd="0" parTransId="{ED80A99C-2E07-4930-B4D7-48893F6E474D}" sibTransId="{3CC7DB81-B0BC-4F60-AE75-182B517DE094}"/>
    <dgm:cxn modelId="{D120F964-D532-4703-B7AA-62093C6402AE}" type="presOf" srcId="{4446B788-A67E-4D6F-BE24-85B7A08C7524}" destId="{BD9ED5EB-42FD-4E70-86A2-01456B5D92A1}" srcOrd="0" destOrd="0" presId="urn:microsoft.com/office/officeart/2005/8/layout/radial3"/>
    <dgm:cxn modelId="{B732D449-4ECF-4CAE-A25D-07FF6623D820}" type="presOf" srcId="{D9AC80B7-84BC-480E-B473-966A3652DF55}" destId="{26D5DBCD-84D0-47EB-93A0-CAD403D5D47A}" srcOrd="0" destOrd="0" presId="urn:microsoft.com/office/officeart/2005/8/layout/radial3"/>
    <dgm:cxn modelId="{9D2CFA4B-9B82-4830-96C8-9023342695A0}" srcId="{239054E7-BA79-49A2-AA9A-E37BFA1F5EB8}" destId="{4446B788-A67E-4D6F-BE24-85B7A08C7524}" srcOrd="2" destOrd="0" parTransId="{C67B0F05-8E21-4F1A-80DA-CBAC1A8435A3}" sibTransId="{D1180CA2-31A4-419E-9F6A-7B68F64742A0}"/>
    <dgm:cxn modelId="{082A0F75-645B-4D33-A55D-4BD1C3F02FF5}" type="presOf" srcId="{EFB2C4B9-266C-4473-A17E-8304B65AED20}" destId="{8DCFB53F-79EA-4817-B45B-6ABFCF9F3F8C}" srcOrd="0" destOrd="1" presId="urn:microsoft.com/office/officeart/2005/8/layout/radial3"/>
    <dgm:cxn modelId="{825DA855-7C28-4198-AC85-16B47A01A9DA}" type="presOf" srcId="{719AF72C-3A1D-4FE5-A1BA-981064C02FD5}" destId="{8DCFB53F-79EA-4817-B45B-6ABFCF9F3F8C}" srcOrd="0" destOrd="4" presId="urn:microsoft.com/office/officeart/2005/8/layout/radial3"/>
    <dgm:cxn modelId="{7CA54F7D-38BD-467F-AE45-3775C2B17B4F}" srcId="{BDF39AF5-AFB7-40AD-A4DB-1F183D9968AF}" destId="{B62A7903-0106-49E8-A60E-97361B1D94B7}" srcOrd="2" destOrd="0" parTransId="{19EB983E-251D-4D9E-812D-5AA6F1AFE560}" sibTransId="{5EECA775-2959-482C-94D5-A8B943F58FAC}"/>
    <dgm:cxn modelId="{636F619A-AD5D-4E46-86E5-3E8726ACF8DC}" srcId="{BDF39AF5-AFB7-40AD-A4DB-1F183D9968AF}" destId="{03F61FDD-B6E9-48A8-A6CA-9A194A276791}" srcOrd="1" destOrd="0" parTransId="{2406228A-091A-42DE-8631-8D21AE9AEE79}" sibTransId="{07F98C70-937F-45BD-88BA-126D4EC5F93C}"/>
    <dgm:cxn modelId="{670EBBA1-63B0-4673-9BC4-02369C501F04}" srcId="{BDF39AF5-AFB7-40AD-A4DB-1F183D9968AF}" destId="{EFB2C4B9-266C-4473-A17E-8304B65AED20}" srcOrd="0" destOrd="0" parTransId="{63446A11-FF68-4ACE-BCBC-D6FB097CD56C}" sibTransId="{7FE854C4-1A48-435F-9986-3DD039BB18B6}"/>
    <dgm:cxn modelId="{B4644EB0-2398-4635-9D64-CED4CCEA414B}" type="presOf" srcId="{FAD48945-F80B-4947-B26E-3804D53DE7E4}" destId="{AA437B45-15BC-4801-959D-F7E9B015FBF8}" srcOrd="0" destOrd="0" presId="urn:microsoft.com/office/officeart/2005/8/layout/radial3"/>
    <dgm:cxn modelId="{353057C2-5FBE-46F4-8566-F21A18FF5AFA}" srcId="{D9AC80B7-84BC-480E-B473-966A3652DF55}" destId="{239054E7-BA79-49A2-AA9A-E37BFA1F5EB8}" srcOrd="0" destOrd="0" parTransId="{05170949-9357-41B1-BAE8-CAE2225EEDCB}" sibTransId="{FB3D4BEE-0CD0-4224-AAA6-3C5068EF61F1}"/>
    <dgm:cxn modelId="{A2E5E4E5-2F6D-40F9-9CFA-2F4A8D6245F1}" type="presOf" srcId="{BDF39AF5-AFB7-40AD-A4DB-1F183D9968AF}" destId="{8DCFB53F-79EA-4817-B45B-6ABFCF9F3F8C}" srcOrd="0" destOrd="0" presId="urn:microsoft.com/office/officeart/2005/8/layout/radial3"/>
    <dgm:cxn modelId="{CDF29CF6-3820-495E-BB79-BAB3941E8B01}" type="presOf" srcId="{239054E7-BA79-49A2-AA9A-E37BFA1F5EB8}" destId="{C3FF2A89-F123-4062-95D8-446A329D2E16}" srcOrd="0" destOrd="0" presId="urn:microsoft.com/office/officeart/2005/8/layout/radial3"/>
    <dgm:cxn modelId="{9B8EC1FC-CE9B-442B-8591-77CA21AE6E07}" srcId="{BDF39AF5-AFB7-40AD-A4DB-1F183D9968AF}" destId="{719AF72C-3A1D-4FE5-A1BA-981064C02FD5}" srcOrd="3" destOrd="0" parTransId="{7C3C6E06-3CDE-46CE-BC07-4ABD2EE18338}" sibTransId="{5EF4B4CB-0F6E-47A2-B95B-0E650C773781}"/>
    <dgm:cxn modelId="{142BAB6A-8D6F-4C6E-8095-342102444FC3}" type="presParOf" srcId="{26D5DBCD-84D0-47EB-93A0-CAD403D5D47A}" destId="{B42418DA-C12F-403C-B2DC-16D4D4EF964C}" srcOrd="0" destOrd="0" presId="urn:microsoft.com/office/officeart/2005/8/layout/radial3"/>
    <dgm:cxn modelId="{569F5CCA-8A65-4788-9016-620FE5F3DF6F}" type="presParOf" srcId="{B42418DA-C12F-403C-B2DC-16D4D4EF964C}" destId="{C3FF2A89-F123-4062-95D8-446A329D2E16}" srcOrd="0" destOrd="0" presId="urn:microsoft.com/office/officeart/2005/8/layout/radial3"/>
    <dgm:cxn modelId="{A11A24CD-B0A2-4CD0-87D4-03650FD19033}" type="presParOf" srcId="{B42418DA-C12F-403C-B2DC-16D4D4EF964C}" destId="{AA437B45-15BC-4801-959D-F7E9B015FBF8}" srcOrd="1" destOrd="0" presId="urn:microsoft.com/office/officeart/2005/8/layout/radial3"/>
    <dgm:cxn modelId="{92EF3287-5ACE-468F-94A6-357DD0B70A63}" type="presParOf" srcId="{B42418DA-C12F-403C-B2DC-16D4D4EF964C}" destId="{8DCFB53F-79EA-4817-B45B-6ABFCF9F3F8C}" srcOrd="2" destOrd="0" presId="urn:microsoft.com/office/officeart/2005/8/layout/radial3"/>
    <dgm:cxn modelId="{BCA0D2D2-7E93-4896-9A24-95DD6B0A5573}" type="presParOf" srcId="{B42418DA-C12F-403C-B2DC-16D4D4EF964C}" destId="{BD9ED5EB-42FD-4E70-86A2-01456B5D92A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FFFEB-1688-46AD-9853-6114FF8F445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B0490F7-1872-4AEA-BC24-E613CACEA536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Metaphysics of Mind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D1654E11-DB2C-4729-AA9B-12006804001F}" type="parTrans" cxnId="{3BEE2791-1EEB-46E5-9CB9-D865A5ACD962}">
      <dgm:prSet/>
      <dgm:spPr/>
      <dgm:t>
        <a:bodyPr/>
        <a:lstStyle/>
        <a:p>
          <a:endParaRPr lang="en-GB"/>
        </a:p>
      </dgm:t>
    </dgm:pt>
    <dgm:pt modelId="{81E31977-7AE5-4C99-AC3C-DF4A18BA99BB}" type="sibTrans" cxnId="{3BEE2791-1EEB-46E5-9CB9-D865A5ACD962}">
      <dgm:prSet/>
      <dgm:spPr/>
      <dgm:t>
        <a:bodyPr/>
        <a:lstStyle/>
        <a:p>
          <a:endParaRPr lang="en-GB"/>
        </a:p>
      </dgm:t>
    </dgm:pt>
    <dgm:pt modelId="{3DAAC6B8-B7D3-488E-8D07-3C902137EAB8}">
      <dgm:prSet phldrT="[Text]"/>
      <dgm:spPr/>
      <dgm:t>
        <a:bodyPr/>
        <a:lstStyle/>
        <a:p>
          <a:r>
            <a:rPr lang="en-GB" b="0" i="0" dirty="0"/>
            <a:t>What do we mean by ‘mind’?</a:t>
          </a:r>
          <a:endParaRPr lang="en-GB" dirty="0"/>
        </a:p>
      </dgm:t>
    </dgm:pt>
    <dgm:pt modelId="{8D4C0206-B616-4EEE-8A4C-9B37DCBF483E}" type="parTrans" cxnId="{71816BDA-0F21-499E-8B42-CE19AA93F90D}">
      <dgm:prSet/>
      <dgm:spPr/>
      <dgm:t>
        <a:bodyPr/>
        <a:lstStyle/>
        <a:p>
          <a:endParaRPr lang="en-GB"/>
        </a:p>
      </dgm:t>
    </dgm:pt>
    <dgm:pt modelId="{CC1C636F-153D-4BA3-B70C-BD3106254D54}" type="sibTrans" cxnId="{71816BDA-0F21-499E-8B42-CE19AA93F90D}">
      <dgm:prSet/>
      <dgm:spPr/>
      <dgm:t>
        <a:bodyPr/>
        <a:lstStyle/>
        <a:p>
          <a:endParaRPr lang="en-GB"/>
        </a:p>
      </dgm:t>
    </dgm:pt>
    <dgm:pt modelId="{0C1AD81B-9CE9-43DE-B365-9708BDFAFC69}">
      <dgm:prSet phldrT="[Text]"/>
      <dgm:spPr/>
      <dgm:t>
        <a:bodyPr/>
        <a:lstStyle/>
        <a:p>
          <a:r>
            <a:rPr lang="en-GB" b="0" i="0" dirty="0"/>
            <a:t>Dualist theories</a:t>
          </a:r>
          <a:endParaRPr lang="en-GB" dirty="0"/>
        </a:p>
      </dgm:t>
    </dgm:pt>
    <dgm:pt modelId="{79BE947F-22F9-4409-B0C7-9D2506D1FB16}" type="parTrans" cxnId="{DB949468-4953-41B5-8ED9-35A946820715}">
      <dgm:prSet/>
      <dgm:spPr/>
      <dgm:t>
        <a:bodyPr/>
        <a:lstStyle/>
        <a:p>
          <a:endParaRPr lang="en-GB"/>
        </a:p>
      </dgm:t>
    </dgm:pt>
    <dgm:pt modelId="{480A41D3-9D30-4F48-A83B-135A03064D8D}" type="sibTrans" cxnId="{DB949468-4953-41B5-8ED9-35A946820715}">
      <dgm:prSet/>
      <dgm:spPr/>
      <dgm:t>
        <a:bodyPr/>
        <a:lstStyle/>
        <a:p>
          <a:endParaRPr lang="en-GB"/>
        </a:p>
      </dgm:t>
    </dgm:pt>
    <dgm:pt modelId="{AB6B1EF2-21DA-49D7-B30A-297B5AF7EFFA}">
      <dgm:prSet phldrT="[Text]"/>
      <dgm:spPr/>
      <dgm:t>
        <a:bodyPr/>
        <a:lstStyle/>
        <a:p>
          <a:r>
            <a:rPr lang="en-GB" b="0" i="0" dirty="0"/>
            <a:t>Physicalist theories</a:t>
          </a:r>
          <a:endParaRPr lang="en-GB" dirty="0"/>
        </a:p>
      </dgm:t>
    </dgm:pt>
    <dgm:pt modelId="{105EF28C-648B-46A9-B12C-CC14B41C0BDB}" type="parTrans" cxnId="{48D09F22-A9AE-4F4B-BB97-227A155EF42B}">
      <dgm:prSet/>
      <dgm:spPr/>
      <dgm:t>
        <a:bodyPr/>
        <a:lstStyle/>
        <a:p>
          <a:endParaRPr lang="en-GB"/>
        </a:p>
      </dgm:t>
    </dgm:pt>
    <dgm:pt modelId="{73433F15-58E7-42E6-8923-E3E4B53833CF}" type="sibTrans" cxnId="{48D09F22-A9AE-4F4B-BB97-227A155EF42B}">
      <dgm:prSet/>
      <dgm:spPr/>
      <dgm:t>
        <a:bodyPr/>
        <a:lstStyle/>
        <a:p>
          <a:endParaRPr lang="en-GB"/>
        </a:p>
      </dgm:t>
    </dgm:pt>
    <dgm:pt modelId="{9844AD30-B9EA-49CF-BBE5-90FFAB778372}">
      <dgm:prSet phldrT="[Text]"/>
      <dgm:spPr/>
      <dgm:t>
        <a:bodyPr/>
        <a:lstStyle/>
        <a:p>
          <a:r>
            <a:rPr lang="en-GB" b="0" i="0" dirty="0"/>
            <a:t>Functionalism</a:t>
          </a:r>
          <a:endParaRPr lang="en-GB" dirty="0"/>
        </a:p>
      </dgm:t>
    </dgm:pt>
    <dgm:pt modelId="{CF0E5FD6-ECCE-457A-9BBA-9F47356B195E}" type="parTrans" cxnId="{4208B8A4-24B6-4DFC-8FB9-503F27129863}">
      <dgm:prSet/>
      <dgm:spPr/>
      <dgm:t>
        <a:bodyPr/>
        <a:lstStyle/>
        <a:p>
          <a:endParaRPr lang="en-GB"/>
        </a:p>
      </dgm:t>
    </dgm:pt>
    <dgm:pt modelId="{694C094E-7B63-4968-8BE0-B315CE1C49D5}" type="sibTrans" cxnId="{4208B8A4-24B6-4DFC-8FB9-503F27129863}">
      <dgm:prSet/>
      <dgm:spPr/>
      <dgm:t>
        <a:bodyPr/>
        <a:lstStyle/>
        <a:p>
          <a:endParaRPr lang="en-GB"/>
        </a:p>
      </dgm:t>
    </dgm:pt>
    <dgm:pt modelId="{7A00A7E4-627D-4E0D-A03E-875D57347122}" type="pres">
      <dgm:prSet presAssocID="{062FFFEB-1688-46AD-9853-6114FF8F4458}" presName="diagram" presStyleCnt="0">
        <dgm:presLayoutVars>
          <dgm:dir/>
          <dgm:resizeHandles val="exact"/>
        </dgm:presLayoutVars>
      </dgm:prSet>
      <dgm:spPr/>
    </dgm:pt>
    <dgm:pt modelId="{94F9A4C6-B2FB-4152-BF81-A7E0D613C4A1}" type="pres">
      <dgm:prSet presAssocID="{1B0490F7-1872-4AEA-BC24-E613CACEA536}" presName="node" presStyleLbl="node1" presStyleIdx="0" presStyleCnt="5" custScaleX="171035">
        <dgm:presLayoutVars>
          <dgm:bulletEnabled val="1"/>
        </dgm:presLayoutVars>
      </dgm:prSet>
      <dgm:spPr/>
    </dgm:pt>
    <dgm:pt modelId="{B0AC9870-E24B-49A7-9885-A4A769187F62}" type="pres">
      <dgm:prSet presAssocID="{81E31977-7AE5-4C99-AC3C-DF4A18BA99BB}" presName="sibTrans" presStyleCnt="0"/>
      <dgm:spPr/>
    </dgm:pt>
    <dgm:pt modelId="{685EE78F-E017-43C1-8E22-CFD956AF2FA7}" type="pres">
      <dgm:prSet presAssocID="{3DAAC6B8-B7D3-488E-8D07-3C902137EAB8}" presName="node" presStyleLbl="node1" presStyleIdx="1" presStyleCnt="5">
        <dgm:presLayoutVars>
          <dgm:bulletEnabled val="1"/>
        </dgm:presLayoutVars>
      </dgm:prSet>
      <dgm:spPr/>
    </dgm:pt>
    <dgm:pt modelId="{87DFD66B-9EF0-467B-A2F8-29327FEA8F82}" type="pres">
      <dgm:prSet presAssocID="{CC1C636F-153D-4BA3-B70C-BD3106254D54}" presName="sibTrans" presStyleCnt="0"/>
      <dgm:spPr/>
    </dgm:pt>
    <dgm:pt modelId="{FD1FBB01-AA9A-4FCF-B036-1E32C3AB7D09}" type="pres">
      <dgm:prSet presAssocID="{0C1AD81B-9CE9-43DE-B365-9708BDFAFC69}" presName="node" presStyleLbl="node1" presStyleIdx="2" presStyleCnt="5">
        <dgm:presLayoutVars>
          <dgm:bulletEnabled val="1"/>
        </dgm:presLayoutVars>
      </dgm:prSet>
      <dgm:spPr/>
    </dgm:pt>
    <dgm:pt modelId="{C4561B94-333A-4258-A1A9-E27213BFB066}" type="pres">
      <dgm:prSet presAssocID="{480A41D3-9D30-4F48-A83B-135A03064D8D}" presName="sibTrans" presStyleCnt="0"/>
      <dgm:spPr/>
    </dgm:pt>
    <dgm:pt modelId="{BC9E7201-D8C5-4225-8C30-A11460033C00}" type="pres">
      <dgm:prSet presAssocID="{AB6B1EF2-21DA-49D7-B30A-297B5AF7EFFA}" presName="node" presStyleLbl="node1" presStyleIdx="3" presStyleCnt="5">
        <dgm:presLayoutVars>
          <dgm:bulletEnabled val="1"/>
        </dgm:presLayoutVars>
      </dgm:prSet>
      <dgm:spPr/>
    </dgm:pt>
    <dgm:pt modelId="{01C10590-108C-456E-BC2E-6B7832602751}" type="pres">
      <dgm:prSet presAssocID="{73433F15-58E7-42E6-8923-E3E4B53833CF}" presName="sibTrans" presStyleCnt="0"/>
      <dgm:spPr/>
    </dgm:pt>
    <dgm:pt modelId="{C685FFF7-7D69-47D9-81D0-2B88319E5289}" type="pres">
      <dgm:prSet presAssocID="{9844AD30-B9EA-49CF-BBE5-90FFAB778372}" presName="node" presStyleLbl="node1" presStyleIdx="4" presStyleCnt="5">
        <dgm:presLayoutVars>
          <dgm:bulletEnabled val="1"/>
        </dgm:presLayoutVars>
      </dgm:prSet>
      <dgm:spPr/>
    </dgm:pt>
  </dgm:ptLst>
  <dgm:cxnLst>
    <dgm:cxn modelId="{48D09F22-A9AE-4F4B-BB97-227A155EF42B}" srcId="{062FFFEB-1688-46AD-9853-6114FF8F4458}" destId="{AB6B1EF2-21DA-49D7-B30A-297B5AF7EFFA}" srcOrd="3" destOrd="0" parTransId="{105EF28C-648B-46A9-B12C-CC14B41C0BDB}" sibTransId="{73433F15-58E7-42E6-8923-E3E4B53833CF}"/>
    <dgm:cxn modelId="{97AB0A5F-2ED8-4BC5-9BEA-03E45196A4DF}" type="presOf" srcId="{9844AD30-B9EA-49CF-BBE5-90FFAB778372}" destId="{C685FFF7-7D69-47D9-81D0-2B88319E5289}" srcOrd="0" destOrd="0" presId="urn:microsoft.com/office/officeart/2005/8/layout/default"/>
    <dgm:cxn modelId="{DB949468-4953-41B5-8ED9-35A946820715}" srcId="{062FFFEB-1688-46AD-9853-6114FF8F4458}" destId="{0C1AD81B-9CE9-43DE-B365-9708BDFAFC69}" srcOrd="2" destOrd="0" parTransId="{79BE947F-22F9-4409-B0C7-9D2506D1FB16}" sibTransId="{480A41D3-9D30-4F48-A83B-135A03064D8D}"/>
    <dgm:cxn modelId="{F795FF56-9375-4A3B-9FB2-8DC7E3AAB7BD}" type="presOf" srcId="{062FFFEB-1688-46AD-9853-6114FF8F4458}" destId="{7A00A7E4-627D-4E0D-A03E-875D57347122}" srcOrd="0" destOrd="0" presId="urn:microsoft.com/office/officeart/2005/8/layout/default"/>
    <dgm:cxn modelId="{3BEE2791-1EEB-46E5-9CB9-D865A5ACD962}" srcId="{062FFFEB-1688-46AD-9853-6114FF8F4458}" destId="{1B0490F7-1872-4AEA-BC24-E613CACEA536}" srcOrd="0" destOrd="0" parTransId="{D1654E11-DB2C-4729-AA9B-12006804001F}" sibTransId="{81E31977-7AE5-4C99-AC3C-DF4A18BA99BB}"/>
    <dgm:cxn modelId="{5F93AE91-05AF-4E3A-8A3D-1EDD2C4B756D}" type="presOf" srcId="{1B0490F7-1872-4AEA-BC24-E613CACEA536}" destId="{94F9A4C6-B2FB-4152-BF81-A7E0D613C4A1}" srcOrd="0" destOrd="0" presId="urn:microsoft.com/office/officeart/2005/8/layout/default"/>
    <dgm:cxn modelId="{4208B8A4-24B6-4DFC-8FB9-503F27129863}" srcId="{062FFFEB-1688-46AD-9853-6114FF8F4458}" destId="{9844AD30-B9EA-49CF-BBE5-90FFAB778372}" srcOrd="4" destOrd="0" parTransId="{CF0E5FD6-ECCE-457A-9BBA-9F47356B195E}" sibTransId="{694C094E-7B63-4968-8BE0-B315CE1C49D5}"/>
    <dgm:cxn modelId="{AE92A2C5-1796-4E03-B6B8-A9A894460BFC}" type="presOf" srcId="{3DAAC6B8-B7D3-488E-8D07-3C902137EAB8}" destId="{685EE78F-E017-43C1-8E22-CFD956AF2FA7}" srcOrd="0" destOrd="0" presId="urn:microsoft.com/office/officeart/2005/8/layout/default"/>
    <dgm:cxn modelId="{492582C7-3281-4165-AD98-1C66A491A4E2}" type="presOf" srcId="{AB6B1EF2-21DA-49D7-B30A-297B5AF7EFFA}" destId="{BC9E7201-D8C5-4225-8C30-A11460033C00}" srcOrd="0" destOrd="0" presId="urn:microsoft.com/office/officeart/2005/8/layout/default"/>
    <dgm:cxn modelId="{71816BDA-0F21-499E-8B42-CE19AA93F90D}" srcId="{062FFFEB-1688-46AD-9853-6114FF8F4458}" destId="{3DAAC6B8-B7D3-488E-8D07-3C902137EAB8}" srcOrd="1" destOrd="0" parTransId="{8D4C0206-B616-4EEE-8A4C-9B37DCBF483E}" sibTransId="{CC1C636F-153D-4BA3-B70C-BD3106254D54}"/>
    <dgm:cxn modelId="{5C5195FC-9EE0-4CCE-AE28-578DFAF32D93}" type="presOf" srcId="{0C1AD81B-9CE9-43DE-B365-9708BDFAFC69}" destId="{FD1FBB01-AA9A-4FCF-B036-1E32C3AB7D09}" srcOrd="0" destOrd="0" presId="urn:microsoft.com/office/officeart/2005/8/layout/default"/>
    <dgm:cxn modelId="{7F125702-5481-4997-B492-5936EBC9D4FE}" type="presParOf" srcId="{7A00A7E4-627D-4E0D-A03E-875D57347122}" destId="{94F9A4C6-B2FB-4152-BF81-A7E0D613C4A1}" srcOrd="0" destOrd="0" presId="urn:microsoft.com/office/officeart/2005/8/layout/default"/>
    <dgm:cxn modelId="{EAD3C928-4D44-49A9-802A-71B6BB3C9F59}" type="presParOf" srcId="{7A00A7E4-627D-4E0D-A03E-875D57347122}" destId="{B0AC9870-E24B-49A7-9885-A4A769187F62}" srcOrd="1" destOrd="0" presId="urn:microsoft.com/office/officeart/2005/8/layout/default"/>
    <dgm:cxn modelId="{24C182ED-3D13-4FAF-ADB8-C9C098B0BCC6}" type="presParOf" srcId="{7A00A7E4-627D-4E0D-A03E-875D57347122}" destId="{685EE78F-E017-43C1-8E22-CFD956AF2FA7}" srcOrd="2" destOrd="0" presId="urn:microsoft.com/office/officeart/2005/8/layout/default"/>
    <dgm:cxn modelId="{249E5A4B-3507-456D-996E-32E177A68972}" type="presParOf" srcId="{7A00A7E4-627D-4E0D-A03E-875D57347122}" destId="{87DFD66B-9EF0-467B-A2F8-29327FEA8F82}" srcOrd="3" destOrd="0" presId="urn:microsoft.com/office/officeart/2005/8/layout/default"/>
    <dgm:cxn modelId="{1D6153BF-F24E-4721-A4E3-F8EB6A46A85C}" type="presParOf" srcId="{7A00A7E4-627D-4E0D-A03E-875D57347122}" destId="{FD1FBB01-AA9A-4FCF-B036-1E32C3AB7D09}" srcOrd="4" destOrd="0" presId="urn:microsoft.com/office/officeart/2005/8/layout/default"/>
    <dgm:cxn modelId="{A8D61416-FC97-41C2-A13B-85B09C9064BE}" type="presParOf" srcId="{7A00A7E4-627D-4E0D-A03E-875D57347122}" destId="{C4561B94-333A-4258-A1A9-E27213BFB066}" srcOrd="5" destOrd="0" presId="urn:microsoft.com/office/officeart/2005/8/layout/default"/>
    <dgm:cxn modelId="{7E3053DB-03E7-471B-B673-52581FE8D60D}" type="presParOf" srcId="{7A00A7E4-627D-4E0D-A03E-875D57347122}" destId="{BC9E7201-D8C5-4225-8C30-A11460033C00}" srcOrd="6" destOrd="0" presId="urn:microsoft.com/office/officeart/2005/8/layout/default"/>
    <dgm:cxn modelId="{A308F19E-9B05-4A16-8121-B4F42F0F7D00}" type="presParOf" srcId="{7A00A7E4-627D-4E0D-A03E-875D57347122}" destId="{01C10590-108C-456E-BC2E-6B7832602751}" srcOrd="7" destOrd="0" presId="urn:microsoft.com/office/officeart/2005/8/layout/default"/>
    <dgm:cxn modelId="{23029D1A-E842-48FC-B4F9-82A9532D6435}" type="presParOf" srcId="{7A00A7E4-627D-4E0D-A03E-875D57347122}" destId="{C685FFF7-7D69-47D9-81D0-2B88319E52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70104-6ED4-4860-AB9A-350511829367}">
      <dsp:nvSpPr>
        <dsp:cNvPr id="0" name=""/>
        <dsp:cNvSpPr/>
      </dsp:nvSpPr>
      <dsp:spPr>
        <a:xfrm rot="16200000">
          <a:off x="1269447" y="-1269447"/>
          <a:ext cx="2879035" cy="541793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0" kern="1200" dirty="0"/>
            <a:t>What is knowledge?</a:t>
          </a:r>
          <a:endParaRPr lang="en-GB" sz="4400" kern="1200" dirty="0"/>
        </a:p>
      </dsp:txBody>
      <dsp:txXfrm rot="5400000">
        <a:off x="-1" y="1"/>
        <a:ext cx="5417930" cy="2159276"/>
      </dsp:txXfrm>
    </dsp:sp>
    <dsp:sp modelId="{C3C7A9F4-A00B-4219-8E5D-B3C46189F26D}">
      <dsp:nvSpPr>
        <dsp:cNvPr id="0" name=""/>
        <dsp:cNvSpPr/>
      </dsp:nvSpPr>
      <dsp:spPr>
        <a:xfrm>
          <a:off x="5417930" y="0"/>
          <a:ext cx="5417930" cy="2879035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0" kern="1200" dirty="0"/>
            <a:t>Perception as a source of knowledge</a:t>
          </a:r>
          <a:endParaRPr lang="en-GB" sz="4400" kern="1200" dirty="0"/>
        </a:p>
      </dsp:txBody>
      <dsp:txXfrm>
        <a:off x="5417930" y="0"/>
        <a:ext cx="5417930" cy="2159276"/>
      </dsp:txXfrm>
    </dsp:sp>
    <dsp:sp modelId="{54B5E666-D676-437F-955D-C328A27A0BBE}">
      <dsp:nvSpPr>
        <dsp:cNvPr id="0" name=""/>
        <dsp:cNvSpPr/>
      </dsp:nvSpPr>
      <dsp:spPr>
        <a:xfrm rot="10800000">
          <a:off x="0" y="2879035"/>
          <a:ext cx="5417930" cy="2879035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0" kern="1200" dirty="0"/>
            <a:t>Reason as a source of knowledge</a:t>
          </a:r>
          <a:endParaRPr lang="en-GB" sz="4400" kern="1200" dirty="0"/>
        </a:p>
      </dsp:txBody>
      <dsp:txXfrm rot="10800000">
        <a:off x="0" y="3598793"/>
        <a:ext cx="5417930" cy="2159276"/>
      </dsp:txXfrm>
    </dsp:sp>
    <dsp:sp modelId="{4508DE44-EB35-4EA8-9456-8FCC4DC9C512}">
      <dsp:nvSpPr>
        <dsp:cNvPr id="0" name=""/>
        <dsp:cNvSpPr/>
      </dsp:nvSpPr>
      <dsp:spPr>
        <a:xfrm rot="5400000">
          <a:off x="6687377" y="1609587"/>
          <a:ext cx="2879035" cy="5417930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0" kern="1200" dirty="0"/>
            <a:t>The limits of knowledge</a:t>
          </a:r>
          <a:endParaRPr lang="en-GB" sz="4400" kern="1200" dirty="0"/>
        </a:p>
      </dsp:txBody>
      <dsp:txXfrm rot="-5400000">
        <a:off x="5417929" y="3598793"/>
        <a:ext cx="5417930" cy="2159276"/>
      </dsp:txXfrm>
    </dsp:sp>
    <dsp:sp modelId="{C00E3CDD-29CB-4164-83C6-0BF210377BD1}">
      <dsp:nvSpPr>
        <dsp:cNvPr id="0" name=""/>
        <dsp:cNvSpPr/>
      </dsp:nvSpPr>
      <dsp:spPr>
        <a:xfrm>
          <a:off x="2661856" y="2159276"/>
          <a:ext cx="5512147" cy="143951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i="0" kern="1200" dirty="0"/>
            <a:t>Epistemology</a:t>
          </a:r>
        </a:p>
      </dsp:txBody>
      <dsp:txXfrm>
        <a:off x="2732127" y="2229547"/>
        <a:ext cx="5371605" cy="1298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C596C-A767-4856-BBE5-C81471A1B787}">
      <dsp:nvSpPr>
        <dsp:cNvPr id="0" name=""/>
        <dsp:cNvSpPr/>
      </dsp:nvSpPr>
      <dsp:spPr>
        <a:xfrm>
          <a:off x="1953589" y="0"/>
          <a:ext cx="6546574" cy="6546574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6DFE77-B3C3-4499-8600-A623F5038D55}">
      <dsp:nvSpPr>
        <dsp:cNvPr id="0" name=""/>
        <dsp:cNvSpPr/>
      </dsp:nvSpPr>
      <dsp:spPr>
        <a:xfrm>
          <a:off x="1089981" y="608673"/>
          <a:ext cx="3562889" cy="2553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Normative  ethics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Utilitarianism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Kantian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Virtue</a:t>
          </a:r>
          <a:endParaRPr lang="en-GB" sz="1600" kern="1200" dirty="0"/>
        </a:p>
      </dsp:txBody>
      <dsp:txXfrm>
        <a:off x="1214616" y="733308"/>
        <a:ext cx="3313619" cy="2303893"/>
      </dsp:txXfrm>
    </dsp:sp>
    <dsp:sp modelId="{F59569E1-680A-4A29-BC64-5B85C0D510C5}">
      <dsp:nvSpPr>
        <dsp:cNvPr id="0" name=""/>
        <dsp:cNvSpPr/>
      </dsp:nvSpPr>
      <dsp:spPr>
        <a:xfrm>
          <a:off x="5932307" y="587584"/>
          <a:ext cx="5075817" cy="25531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Applied Ethics </a:t>
          </a:r>
          <a:endParaRPr lang="en-GB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0" i="0" kern="1200"/>
            <a:t>stealing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0" i="0" kern="1200"/>
            <a:t>simulated killing (within computer games, plays, films etc)</a:t>
          </a:r>
          <a:endParaRPr lang="en-GB" sz="2000" b="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0" i="0" kern="1200"/>
            <a:t>eating animals</a:t>
          </a:r>
          <a:endParaRPr lang="en-GB" sz="2000" b="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0" i="0" kern="1200"/>
            <a:t>telling lies.</a:t>
          </a:r>
          <a:endParaRPr lang="en-GB" sz="2000" b="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</dsp:txBody>
      <dsp:txXfrm>
        <a:off x="6056942" y="712219"/>
        <a:ext cx="4826547" cy="2303893"/>
      </dsp:txXfrm>
    </dsp:sp>
    <dsp:sp modelId="{3381388B-CCA6-4D0D-994F-50E030DBEAC8}">
      <dsp:nvSpPr>
        <dsp:cNvPr id="0" name=""/>
        <dsp:cNvSpPr/>
      </dsp:nvSpPr>
      <dsp:spPr>
        <a:xfrm>
          <a:off x="1050394" y="3513492"/>
          <a:ext cx="3536106" cy="2553163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Meta-ethics</a:t>
          </a:r>
          <a:endParaRPr lang="en-GB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Moral Realism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Moral anti Realism</a:t>
          </a:r>
          <a:endParaRPr lang="en-GB" sz="1800" kern="1200" dirty="0"/>
        </a:p>
      </dsp:txBody>
      <dsp:txXfrm>
        <a:off x="1175029" y="3638127"/>
        <a:ext cx="3286836" cy="2303893"/>
      </dsp:txXfrm>
    </dsp:sp>
    <dsp:sp modelId="{74075ADA-E57B-41B1-9410-0820E9B09F80}">
      <dsp:nvSpPr>
        <dsp:cNvPr id="0" name=""/>
        <dsp:cNvSpPr/>
      </dsp:nvSpPr>
      <dsp:spPr>
        <a:xfrm>
          <a:off x="5566745" y="3742536"/>
          <a:ext cx="5356359" cy="23989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solidFill>
                <a:schemeClr val="tx1"/>
              </a:solidFill>
            </a:rPr>
            <a:t>Moral Philosophy</a:t>
          </a:r>
        </a:p>
      </dsp:txBody>
      <dsp:txXfrm>
        <a:off x="5683850" y="3859641"/>
        <a:ext cx="5122149" cy="2164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2A89-F123-4062-95D8-446A329D2E16}">
      <dsp:nvSpPr>
        <dsp:cNvPr id="0" name=""/>
        <dsp:cNvSpPr/>
      </dsp:nvSpPr>
      <dsp:spPr>
        <a:xfrm>
          <a:off x="3606758" y="1366888"/>
          <a:ext cx="4766117" cy="47661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 dirty="0">
              <a:solidFill>
                <a:schemeClr val="tx1"/>
              </a:solidFill>
            </a:rPr>
            <a:t>Metaphysics of God</a:t>
          </a:r>
        </a:p>
      </dsp:txBody>
      <dsp:txXfrm>
        <a:off x="4304740" y="2064870"/>
        <a:ext cx="3370153" cy="3370153"/>
      </dsp:txXfrm>
    </dsp:sp>
    <dsp:sp modelId="{AA437B45-15BC-4801-959D-F7E9B015FBF8}">
      <dsp:nvSpPr>
        <dsp:cNvPr id="0" name=""/>
        <dsp:cNvSpPr/>
      </dsp:nvSpPr>
      <dsp:spPr>
        <a:xfrm>
          <a:off x="926157" y="470734"/>
          <a:ext cx="3671363" cy="2697622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The concept and nature of 'God’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1463816" y="865792"/>
        <a:ext cx="2596045" cy="1907506"/>
      </dsp:txXfrm>
    </dsp:sp>
    <dsp:sp modelId="{8DCFB53F-79EA-4817-B45B-6ABFCF9F3F8C}">
      <dsp:nvSpPr>
        <dsp:cNvPr id="0" name=""/>
        <dsp:cNvSpPr/>
      </dsp:nvSpPr>
      <dsp:spPr>
        <a:xfrm>
          <a:off x="7900547" y="974061"/>
          <a:ext cx="3752530" cy="5472026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/>
            <a:t>Arguments relating to the existence of God</a:t>
          </a:r>
          <a:endParaRPr lang="en-GB" sz="32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/>
            <a:t>Teleological/design arguments</a:t>
          </a:r>
          <a:endParaRPr lang="en-GB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Ontological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Cosmological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The Problem of Evil</a:t>
          </a:r>
        </a:p>
      </dsp:txBody>
      <dsp:txXfrm>
        <a:off x="8450092" y="1775421"/>
        <a:ext cx="2653440" cy="3869306"/>
      </dsp:txXfrm>
    </dsp:sp>
    <dsp:sp modelId="{BD9ED5EB-42FD-4E70-86A2-01456B5D92A1}">
      <dsp:nvSpPr>
        <dsp:cNvPr id="0" name=""/>
        <dsp:cNvSpPr/>
      </dsp:nvSpPr>
      <dsp:spPr>
        <a:xfrm>
          <a:off x="203196" y="3950519"/>
          <a:ext cx="4553453" cy="2907498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0" kern="1200" dirty="0"/>
            <a:t>Religious language</a:t>
          </a:r>
        </a:p>
      </dsp:txBody>
      <dsp:txXfrm>
        <a:off x="870034" y="4376312"/>
        <a:ext cx="3219777" cy="2055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9A4C6-B2FB-4152-BF81-A7E0D613C4A1}">
      <dsp:nvSpPr>
        <dsp:cNvPr id="0" name=""/>
        <dsp:cNvSpPr/>
      </dsp:nvSpPr>
      <dsp:spPr>
        <a:xfrm>
          <a:off x="650304" y="1037396"/>
          <a:ext cx="5708962" cy="2002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chemeClr val="tx1"/>
              </a:solidFill>
            </a:rPr>
            <a:t>Metaphysics of Mind</a:t>
          </a:r>
        </a:p>
      </dsp:txBody>
      <dsp:txXfrm>
        <a:off x="650304" y="1037396"/>
        <a:ext cx="5708962" cy="2002734"/>
      </dsp:txXfrm>
    </dsp:sp>
    <dsp:sp modelId="{685EE78F-E017-43C1-8E22-CFD956AF2FA7}">
      <dsp:nvSpPr>
        <dsp:cNvPr id="0" name=""/>
        <dsp:cNvSpPr/>
      </dsp:nvSpPr>
      <dsp:spPr>
        <a:xfrm>
          <a:off x="6693056" y="1037396"/>
          <a:ext cx="3337891" cy="2002734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i="0" kern="1200" dirty="0"/>
            <a:t>What do we mean by ‘mind’?</a:t>
          </a:r>
          <a:endParaRPr lang="en-GB" sz="4000" kern="1200" dirty="0"/>
        </a:p>
      </dsp:txBody>
      <dsp:txXfrm>
        <a:off x="6693056" y="1037396"/>
        <a:ext cx="3337891" cy="2002734"/>
      </dsp:txXfrm>
    </dsp:sp>
    <dsp:sp modelId="{FD1FBB01-AA9A-4FCF-B036-1E32C3AB7D09}">
      <dsp:nvSpPr>
        <dsp:cNvPr id="0" name=""/>
        <dsp:cNvSpPr/>
      </dsp:nvSpPr>
      <dsp:spPr>
        <a:xfrm>
          <a:off x="0" y="3373920"/>
          <a:ext cx="3337891" cy="2002734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i="0" kern="1200" dirty="0"/>
            <a:t>Dualist theories</a:t>
          </a:r>
          <a:endParaRPr lang="en-GB" sz="4000" kern="1200" dirty="0"/>
        </a:p>
      </dsp:txBody>
      <dsp:txXfrm>
        <a:off x="0" y="3373920"/>
        <a:ext cx="3337891" cy="2002734"/>
      </dsp:txXfrm>
    </dsp:sp>
    <dsp:sp modelId="{BC9E7201-D8C5-4225-8C30-A11460033C00}">
      <dsp:nvSpPr>
        <dsp:cNvPr id="0" name=""/>
        <dsp:cNvSpPr/>
      </dsp:nvSpPr>
      <dsp:spPr>
        <a:xfrm>
          <a:off x="3671680" y="3373920"/>
          <a:ext cx="3337891" cy="2002734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i="0" kern="1200" dirty="0"/>
            <a:t>Physicalist theories</a:t>
          </a:r>
          <a:endParaRPr lang="en-GB" sz="4000" kern="1200" dirty="0"/>
        </a:p>
      </dsp:txBody>
      <dsp:txXfrm>
        <a:off x="3671680" y="3373920"/>
        <a:ext cx="3337891" cy="2002734"/>
      </dsp:txXfrm>
    </dsp:sp>
    <dsp:sp modelId="{C685FFF7-7D69-47D9-81D0-2B88319E5289}">
      <dsp:nvSpPr>
        <dsp:cNvPr id="0" name=""/>
        <dsp:cNvSpPr/>
      </dsp:nvSpPr>
      <dsp:spPr>
        <a:xfrm>
          <a:off x="7343360" y="3373920"/>
          <a:ext cx="3337891" cy="200273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i="0" kern="1200" dirty="0"/>
            <a:t>Functionalism</a:t>
          </a:r>
          <a:endParaRPr lang="en-GB" sz="4000" kern="1200" dirty="0"/>
        </a:p>
      </dsp:txBody>
      <dsp:txXfrm>
        <a:off x="7343360" y="3373920"/>
        <a:ext cx="3337891" cy="200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16C66-725C-42BE-AF6E-2826FC7E733E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3802-EA74-42E0-AF1E-538105F4F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89F4-E6B9-4543-85EB-266AB0A06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07494-F607-4BCC-B852-D3DA49A3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390A9-23CF-40DA-9C83-70FA307F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B0E1-BCC0-4899-BABC-17D679A7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B165-23CB-4889-9695-0C003440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2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3E99-29B0-47AE-A190-3978054E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18CF1-27F8-4242-8CD5-6CB692B5D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D094-4F6C-434B-B6C9-A6CE5060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EDA8-5F6B-458C-8420-359EFAD4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AB8B-26C5-4674-9155-358FCDAA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4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17047-87E6-424C-B4BD-E2AEA9018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6B020-9794-4ADE-8492-8FD45A90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4051-7C87-46BD-A6B3-9D42FCCA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CF449-BFDE-41C6-9F44-9C753ABA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C19BC-3A00-42C3-8A55-5F6B419A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1463-C32A-48CD-9E5A-3B1EC567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C1DE-9F44-408B-A235-6C1320C6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6DCC-F929-49FE-9E20-E2DCBFFB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F550-2518-407D-B445-ABC83050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C60F-6573-4551-AD0E-DE7AD7C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511F-9CEE-4996-A02C-04A65D70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FB6E-D337-4FBB-8077-E5528430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29E3-5782-43AC-AC22-90ACDA7F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C369-68AF-4641-AC63-E63EB719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49C3-56B0-4C3C-B195-9D6CBEDF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995F-0683-49EF-AD1A-5AEC3D76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8A88-ECB5-4BE6-AFCD-8649FA2B8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16287-CAC8-4AE5-8190-3DB2F91C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5538-C7A7-4B0F-9994-755EC655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8C87F-5D76-40EF-A87B-EB488A29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888D-F2EA-4B4C-AFB6-20B6B8B2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18DE-7D4D-48B9-A939-987135CD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C695F-129C-45C8-A44B-2A5C8AC5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EF597-82BE-4401-B135-25B487A6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879C4-C348-4ECE-A24E-D67AD8B5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AE33F-EB57-4B23-A078-C51AE80D4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7FDE6-0C3B-4743-961E-B56A08C8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6CFD0-CFF8-46D2-87DB-8860A3C3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BC58A-CB72-41B6-B0D5-4B95F610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7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07B5-C8DC-4B30-8B00-B0DD707D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8332-2812-477F-BE8F-BD203C95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86AD2-C5B6-44DE-AB74-335D6FED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6F5AF-7313-4B15-AF31-0963B3BD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B4994-2BA3-448A-ADF1-D0033016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08CFE-3753-4F6E-879C-FAED50C7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CC6E3-C915-4670-A5EA-2C6C78A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6D96-9BAC-4C2C-BC8D-9B38B276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F0BA-7C28-4F2F-9DD7-898E20DD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9F54-1CA1-4CA9-ACB8-6D6E8358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9E377-919B-4236-8CFC-14933679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CF205-8928-4A61-B4FE-39D8167C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A656-24EB-4814-BF89-9B210F41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7A07-4304-47AC-87D9-F56B8DC2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41506-0DE2-411D-A972-EBB3023E6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CDC17-91DA-42A4-BF69-2B641299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8563-E5B6-495B-AD26-23EE07FD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73135-057F-415A-BC7C-077B2120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B3867-1919-4552-AEAC-A3DCEB33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4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00FA7-4E94-45E1-A645-8B6E74F0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B224-A415-40AD-B29E-7B4D0B5B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F62E-F6D8-4A2A-B50D-63EF58378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E0CF-71A8-4891-A251-55F5C0347C92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56FC-3C0D-46B0-BBE8-35612CBA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21C0-13D5-4615-BF16-D77E7E8EB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7AB-4EDE-4F13-84D5-D9738C339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30FF17-3F14-4431-BAA4-F9EE1C7FFB1E}"/>
              </a:ext>
            </a:extLst>
          </p:cNvPr>
          <p:cNvSpPr/>
          <p:nvPr/>
        </p:nvSpPr>
        <p:spPr>
          <a:xfrm>
            <a:off x="4160983" y="120647"/>
            <a:ext cx="477079" cy="39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ACAE19-6B10-45AD-BB9C-DA349603D17D}"/>
              </a:ext>
            </a:extLst>
          </p:cNvPr>
          <p:cNvSpPr/>
          <p:nvPr/>
        </p:nvSpPr>
        <p:spPr>
          <a:xfrm>
            <a:off x="11298013" y="26504"/>
            <a:ext cx="477079" cy="397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42B15-220F-4F9D-B418-C63B0A5312AF}"/>
              </a:ext>
            </a:extLst>
          </p:cNvPr>
          <p:cNvSpPr txBox="1"/>
          <p:nvPr/>
        </p:nvSpPr>
        <p:spPr>
          <a:xfrm>
            <a:off x="5030120" y="2554514"/>
            <a:ext cx="1845117" cy="193899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AQA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A Level Philosophy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Learning Journey</a:t>
            </a: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B4A9708-08E3-4166-B8DF-F171C102FC5A}"/>
              </a:ext>
            </a:extLst>
          </p:cNvPr>
          <p:cNvSpPr/>
          <p:nvPr/>
        </p:nvSpPr>
        <p:spPr>
          <a:xfrm>
            <a:off x="5535234" y="5367130"/>
            <a:ext cx="834887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D5968-5969-4137-83DE-01ECC284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1" y="0"/>
            <a:ext cx="438312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ADC031-356C-44C1-9C54-8C5FA183F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32" y="0"/>
            <a:ext cx="4557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6084C-04AD-445C-9B04-B3C07F3E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75" y="1020417"/>
            <a:ext cx="8646307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9B6D81-27BE-401A-B42D-A95E8D65ED1D}"/>
              </a:ext>
            </a:extLst>
          </p:cNvPr>
          <p:cNvGraphicFramePr/>
          <p:nvPr>
            <p:extLst/>
          </p:nvPr>
        </p:nvGraphicFramePr>
        <p:xfrm>
          <a:off x="678070" y="549965"/>
          <a:ext cx="10835860" cy="575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27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21B645-CC7B-4434-B835-427444E5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64" y="1023730"/>
            <a:ext cx="8552071" cy="48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5A4F34-469A-425A-A322-A85838B78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459376"/>
              </p:ext>
            </p:extLst>
          </p:nvPr>
        </p:nvGraphicFramePr>
        <p:xfrm>
          <a:off x="653772" y="155713"/>
          <a:ext cx="11233427" cy="65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77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9481-AB61-4B3B-ABF7-831A2BD1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9" y="1044436"/>
            <a:ext cx="9151362" cy="51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CE8D04-49EE-421A-AA71-C06D7A9E8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06889"/>
              </p:ext>
            </p:extLst>
          </p:nvPr>
        </p:nvGraphicFramePr>
        <p:xfrm>
          <a:off x="119270" y="1"/>
          <a:ext cx="11754678" cy="775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24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EE4FD-AC4E-4F47-981E-94F465A6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916885"/>
            <a:ext cx="9113077" cy="51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4CDE96-C687-440A-8DF9-84756224B56E}"/>
              </a:ext>
            </a:extLst>
          </p:cNvPr>
          <p:cNvGraphicFramePr/>
          <p:nvPr>
            <p:extLst/>
          </p:nvPr>
        </p:nvGraphicFramePr>
        <p:xfrm>
          <a:off x="503583" y="145774"/>
          <a:ext cx="10681252" cy="641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76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 for Website</dc:title>
  <dc:creator>Nicola Quick</dc:creator>
  <cp:lastModifiedBy>Paula Hattam</cp:lastModifiedBy>
  <cp:revision>12</cp:revision>
  <dcterms:created xsi:type="dcterms:W3CDTF">2021-06-14T11:21:10Z</dcterms:created>
  <dcterms:modified xsi:type="dcterms:W3CDTF">2021-07-19T12:12:11Z</dcterms:modified>
</cp:coreProperties>
</file>